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30"/>
  </p:sldMasterIdLst>
  <p:notesMasterIdLst>
    <p:notesMasterId r:id="rId40"/>
  </p:notesMasterIdLst>
  <p:sldIdLst>
    <p:sldId id="256" r:id="rId31"/>
    <p:sldId id="257" r:id="rId32"/>
    <p:sldId id="268" r:id="rId33"/>
    <p:sldId id="267" r:id="rId34"/>
    <p:sldId id="260" r:id="rId35"/>
    <p:sldId id="261" r:id="rId36"/>
    <p:sldId id="270" r:id="rId37"/>
    <p:sldId id="263" r:id="rId38"/>
    <p:sldId id="26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23" autoAdjust="0"/>
    <p:restoredTop sz="96405" autoAdjust="0"/>
  </p:normalViewPr>
  <p:slideViewPr>
    <p:cSldViewPr snapToGrid="0" showGuides="1">
      <p:cViewPr varScale="1">
        <p:scale>
          <a:sx n="131" d="100"/>
          <a:sy n="131" d="100"/>
        </p:scale>
        <p:origin x="624" y="18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customXml" Target="../customXml/item20.xml"/><Relationship Id="rId21" Type="http://schemas.openxmlformats.org/officeDocument/2006/relationships/customXml" Target="../customXml/item21.xml"/><Relationship Id="rId22" Type="http://schemas.openxmlformats.org/officeDocument/2006/relationships/customXml" Target="../customXml/item22.xml"/><Relationship Id="rId23" Type="http://schemas.openxmlformats.org/officeDocument/2006/relationships/customXml" Target="../customXml/item23.xml"/><Relationship Id="rId24" Type="http://schemas.openxmlformats.org/officeDocument/2006/relationships/customXml" Target="../customXml/item24.xml"/><Relationship Id="rId25" Type="http://schemas.openxmlformats.org/officeDocument/2006/relationships/customXml" Target="../customXml/item25.xml"/><Relationship Id="rId26" Type="http://schemas.openxmlformats.org/officeDocument/2006/relationships/customXml" Target="../customXml/item26.xml"/><Relationship Id="rId27" Type="http://schemas.openxmlformats.org/officeDocument/2006/relationships/customXml" Target="../customXml/item27.xml"/><Relationship Id="rId28" Type="http://schemas.openxmlformats.org/officeDocument/2006/relationships/customXml" Target="../customXml/item28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slideMaster" Target="slideMasters/slideMaster1.xml"/><Relationship Id="rId31" Type="http://schemas.openxmlformats.org/officeDocument/2006/relationships/slide" Target="slides/slide1.xml"/><Relationship Id="rId32" Type="http://schemas.openxmlformats.org/officeDocument/2006/relationships/slide" Target="slides/slide2.xml"/><Relationship Id="rId9" Type="http://schemas.openxmlformats.org/officeDocument/2006/relationships/customXml" Target="../customXml/item9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33" Type="http://schemas.openxmlformats.org/officeDocument/2006/relationships/slide" Target="slides/slide3.xml"/><Relationship Id="rId34" Type="http://schemas.openxmlformats.org/officeDocument/2006/relationships/slide" Target="slides/slide4.xml"/><Relationship Id="rId35" Type="http://schemas.openxmlformats.org/officeDocument/2006/relationships/slide" Target="slides/slide5.xml"/><Relationship Id="rId36" Type="http://schemas.openxmlformats.org/officeDocument/2006/relationships/slide" Target="slides/slide6.xml"/><Relationship Id="rId10" Type="http://schemas.openxmlformats.org/officeDocument/2006/relationships/customXml" Target="../customXml/item10.xml"/><Relationship Id="rId11" Type="http://schemas.openxmlformats.org/officeDocument/2006/relationships/customXml" Target="../customXml/item11.xml"/><Relationship Id="rId12" Type="http://schemas.openxmlformats.org/officeDocument/2006/relationships/customXml" Target="../customXml/item12.xml"/><Relationship Id="rId13" Type="http://schemas.openxmlformats.org/officeDocument/2006/relationships/customXml" Target="../customXml/item13.xml"/><Relationship Id="rId14" Type="http://schemas.openxmlformats.org/officeDocument/2006/relationships/customXml" Target="../customXml/item14.xml"/><Relationship Id="rId15" Type="http://schemas.openxmlformats.org/officeDocument/2006/relationships/customXml" Target="../customXml/item15.xml"/><Relationship Id="rId16" Type="http://schemas.openxmlformats.org/officeDocument/2006/relationships/customXml" Target="../customXml/item16.xml"/><Relationship Id="rId17" Type="http://schemas.openxmlformats.org/officeDocument/2006/relationships/customXml" Target="../customXml/item17.xml"/><Relationship Id="rId18" Type="http://schemas.openxmlformats.org/officeDocument/2006/relationships/customXml" Target="../customXml/item18.xml"/><Relationship Id="rId19" Type="http://schemas.openxmlformats.org/officeDocument/2006/relationships/customXml" Target="../customXml/item19.xml"/><Relationship Id="rId37" Type="http://schemas.openxmlformats.org/officeDocument/2006/relationships/slide" Target="slides/slide7.xml"/><Relationship Id="rId38" Type="http://schemas.openxmlformats.org/officeDocument/2006/relationships/slide" Target="slides/slide8.xml"/><Relationship Id="rId39" Type="http://schemas.openxmlformats.org/officeDocument/2006/relationships/slide" Target="slides/slide9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A9C16-99FB-4DBD-9FE4-3EFE792A0B3E}" type="doc">
      <dgm:prSet loTypeId="urn:microsoft.com/office/officeart/2005/8/layout/vList3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0BA592-F258-4399-AB38-0DC603C71879}">
      <dgm:prSet phldrT="[Text]" custT="1"/>
      <dgm:spPr/>
      <dgm:t>
        <a:bodyPr/>
        <a:lstStyle/>
        <a:p>
          <a:r>
            <a:rPr lang="en-US" sz="2800" b="1" dirty="0" smtClean="0"/>
            <a:t>Inform</a:t>
          </a:r>
          <a:endParaRPr lang="en-US" sz="2400" b="1" dirty="0"/>
        </a:p>
      </dgm:t>
    </dgm:pt>
    <dgm:pt modelId="{EB0744F6-14D9-4BFD-94E2-7B4267836849}" type="parTrans" cxnId="{7AC101D2-1A39-47C7-B8D1-FC0E0514C5CC}">
      <dgm:prSet/>
      <dgm:spPr/>
      <dgm:t>
        <a:bodyPr/>
        <a:lstStyle/>
        <a:p>
          <a:endParaRPr lang="en-US"/>
        </a:p>
      </dgm:t>
    </dgm:pt>
    <dgm:pt modelId="{823DCB5D-AB41-4753-BB91-9241E1CE89A4}" type="sibTrans" cxnId="{7AC101D2-1A39-47C7-B8D1-FC0E0514C5CC}">
      <dgm:prSet/>
      <dgm:spPr/>
      <dgm:t>
        <a:bodyPr/>
        <a:lstStyle/>
        <a:p>
          <a:endParaRPr lang="en-US"/>
        </a:p>
      </dgm:t>
    </dgm:pt>
    <dgm:pt modelId="{6BB740E7-65AD-48F3-B325-5D0D39574884}">
      <dgm:prSet phldrT="[Text]" custT="1"/>
      <dgm:spPr/>
      <dgm:t>
        <a:bodyPr/>
        <a:lstStyle/>
        <a:p>
          <a:r>
            <a:rPr lang="en-US" sz="2800" b="1" dirty="0" smtClean="0"/>
            <a:t>Protect</a:t>
          </a:r>
          <a:endParaRPr lang="en-US" sz="2300" b="1" dirty="0"/>
        </a:p>
      </dgm:t>
    </dgm:pt>
    <dgm:pt modelId="{1F5EF560-8196-49AF-8A75-ECD060B5B68F}" type="parTrans" cxnId="{D97FC325-0AD0-4C15-96DC-EE58A5BD2D1D}">
      <dgm:prSet/>
      <dgm:spPr/>
      <dgm:t>
        <a:bodyPr/>
        <a:lstStyle/>
        <a:p>
          <a:endParaRPr lang="en-US"/>
        </a:p>
      </dgm:t>
    </dgm:pt>
    <dgm:pt modelId="{64609FCB-AA6D-4112-9A50-0575F0C08915}" type="sibTrans" cxnId="{D97FC325-0AD0-4C15-96DC-EE58A5BD2D1D}">
      <dgm:prSet/>
      <dgm:spPr/>
      <dgm:t>
        <a:bodyPr/>
        <a:lstStyle/>
        <a:p>
          <a:endParaRPr lang="en-US"/>
        </a:p>
      </dgm:t>
    </dgm:pt>
    <dgm:pt modelId="{916747E4-D0C1-4E73-8EEF-995E6D041F79}">
      <dgm:prSet phldrT="[Text]" custT="1"/>
      <dgm:spPr/>
      <dgm:t>
        <a:bodyPr/>
        <a:lstStyle/>
        <a:p>
          <a:r>
            <a:rPr lang="en-US" sz="2800" b="1" dirty="0" smtClean="0"/>
            <a:t>Mitigate</a:t>
          </a:r>
          <a:endParaRPr lang="en-US" sz="2300" b="1" dirty="0"/>
        </a:p>
      </dgm:t>
    </dgm:pt>
    <dgm:pt modelId="{EE3265CC-2B9A-4342-8FDD-5F7092C7053A}" type="parTrans" cxnId="{FFC5FA13-E61A-43F8-98DB-F5D5CE3F61F8}">
      <dgm:prSet/>
      <dgm:spPr/>
      <dgm:t>
        <a:bodyPr/>
        <a:lstStyle/>
        <a:p>
          <a:endParaRPr lang="en-US"/>
        </a:p>
      </dgm:t>
    </dgm:pt>
    <dgm:pt modelId="{9128C63D-F58E-4EB9-9904-A6DCD51531F6}" type="sibTrans" cxnId="{FFC5FA13-E61A-43F8-98DB-F5D5CE3F61F8}">
      <dgm:prSet/>
      <dgm:spPr/>
      <dgm:t>
        <a:bodyPr/>
        <a:lstStyle/>
        <a:p>
          <a:endParaRPr lang="en-US"/>
        </a:p>
      </dgm:t>
    </dgm:pt>
    <dgm:pt modelId="{9060DC89-26D5-43D5-AC34-1E38E2229265}">
      <dgm:prSet custT="1"/>
      <dgm:spPr/>
      <dgm:t>
        <a:bodyPr/>
        <a:lstStyle/>
        <a:p>
          <a:r>
            <a:rPr lang="en-US" sz="2000" dirty="0" smtClean="0"/>
            <a:t>about pesticide safety</a:t>
          </a:r>
          <a:endParaRPr lang="en-US" sz="2000" dirty="0"/>
        </a:p>
      </dgm:t>
    </dgm:pt>
    <dgm:pt modelId="{8C43EE1F-3C73-4320-8ED9-D0D3AD68B0D2}" type="parTrans" cxnId="{6CE0EFBC-8286-4B5E-8061-C9A1CAFF7FDA}">
      <dgm:prSet/>
      <dgm:spPr/>
      <dgm:t>
        <a:bodyPr/>
        <a:lstStyle/>
        <a:p>
          <a:endParaRPr lang="en-US"/>
        </a:p>
      </dgm:t>
    </dgm:pt>
    <dgm:pt modelId="{1B515739-87BA-47C1-A4BA-73EA154B6DC1}" type="sibTrans" cxnId="{6CE0EFBC-8286-4B5E-8061-C9A1CAFF7FDA}">
      <dgm:prSet/>
      <dgm:spPr/>
      <dgm:t>
        <a:bodyPr/>
        <a:lstStyle/>
        <a:p>
          <a:endParaRPr lang="en-US"/>
        </a:p>
      </dgm:t>
    </dgm:pt>
    <dgm:pt modelId="{0889C9C9-858A-4AA6-A3E8-5100B6DA3104}">
      <dgm:prSet custT="1"/>
      <dgm:spPr/>
      <dgm:t>
        <a:bodyPr/>
        <a:lstStyle/>
        <a:p>
          <a:r>
            <a:rPr lang="en-US" sz="2000" dirty="0" smtClean="0"/>
            <a:t>from potential pesticide exposure</a:t>
          </a:r>
          <a:endParaRPr lang="en-US" sz="2000" dirty="0"/>
        </a:p>
      </dgm:t>
    </dgm:pt>
    <dgm:pt modelId="{D75AD797-4FE8-4B73-AA6E-89DC9CAB3151}" type="parTrans" cxnId="{03DE33C9-189B-4550-8118-4BABFA196B8E}">
      <dgm:prSet/>
      <dgm:spPr/>
      <dgm:t>
        <a:bodyPr/>
        <a:lstStyle/>
        <a:p>
          <a:endParaRPr lang="en-US"/>
        </a:p>
      </dgm:t>
    </dgm:pt>
    <dgm:pt modelId="{E2D768E2-4454-473E-BEE2-D3875B376A6A}" type="sibTrans" cxnId="{03DE33C9-189B-4550-8118-4BABFA196B8E}">
      <dgm:prSet/>
      <dgm:spPr/>
      <dgm:t>
        <a:bodyPr/>
        <a:lstStyle/>
        <a:p>
          <a:endParaRPr lang="en-US"/>
        </a:p>
      </dgm:t>
    </dgm:pt>
    <dgm:pt modelId="{E0236C81-8DC5-491A-B0FF-2B5D0A77CBDC}">
      <dgm:prSet custT="1"/>
      <dgm:spPr/>
      <dgm:t>
        <a:bodyPr/>
        <a:lstStyle/>
        <a:p>
          <a:r>
            <a:rPr lang="en-US" sz="2000" dirty="0" smtClean="0"/>
            <a:t>pesticide exposures when they do occur</a:t>
          </a:r>
          <a:endParaRPr lang="en-US" sz="2000" dirty="0"/>
        </a:p>
      </dgm:t>
    </dgm:pt>
    <dgm:pt modelId="{1EEBBBA7-9490-45BF-BF45-30B8E8BBD1C9}" type="parTrans" cxnId="{46AAB804-EB5C-4826-8E28-2F8C42F682C9}">
      <dgm:prSet/>
      <dgm:spPr/>
      <dgm:t>
        <a:bodyPr/>
        <a:lstStyle/>
        <a:p>
          <a:endParaRPr lang="en-US"/>
        </a:p>
      </dgm:t>
    </dgm:pt>
    <dgm:pt modelId="{0836D408-42F7-4EF2-8C24-F90DCF67133D}" type="sibTrans" cxnId="{46AAB804-EB5C-4826-8E28-2F8C42F682C9}">
      <dgm:prSet/>
      <dgm:spPr/>
      <dgm:t>
        <a:bodyPr/>
        <a:lstStyle/>
        <a:p>
          <a:endParaRPr lang="en-US"/>
        </a:p>
      </dgm:t>
    </dgm:pt>
    <dgm:pt modelId="{CFCFB0FF-7732-4100-ABBB-89D9CF62BF9E}" type="pres">
      <dgm:prSet presAssocID="{C81A9C16-99FB-4DBD-9FE4-3EFE792A0B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E6668F-4AF0-4513-A3E5-9E0E472CFAA1}" type="pres">
      <dgm:prSet presAssocID="{280BA592-F258-4399-AB38-0DC603C71879}" presName="composite" presStyleCnt="0"/>
      <dgm:spPr/>
      <dgm:t>
        <a:bodyPr/>
        <a:lstStyle/>
        <a:p>
          <a:endParaRPr lang="en-US"/>
        </a:p>
      </dgm:t>
    </dgm:pt>
    <dgm:pt modelId="{E35FB299-3492-4EB9-9CDC-E945C471C628}" type="pres">
      <dgm:prSet presAssocID="{280BA592-F258-4399-AB38-0DC603C71879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698787E-CFEF-4D67-A284-C8FF54FF4C24}" type="pres">
      <dgm:prSet presAssocID="{280BA592-F258-4399-AB38-0DC603C7187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D5094-B2F3-42C8-B1E8-FECF348543E5}" type="pres">
      <dgm:prSet presAssocID="{823DCB5D-AB41-4753-BB91-9241E1CE89A4}" presName="spacing" presStyleCnt="0"/>
      <dgm:spPr/>
      <dgm:t>
        <a:bodyPr/>
        <a:lstStyle/>
        <a:p>
          <a:endParaRPr lang="en-US"/>
        </a:p>
      </dgm:t>
    </dgm:pt>
    <dgm:pt modelId="{CAF9F1DF-9C3B-40E5-8B10-2FCA78110BD7}" type="pres">
      <dgm:prSet presAssocID="{6BB740E7-65AD-48F3-B325-5D0D39574884}" presName="composite" presStyleCnt="0"/>
      <dgm:spPr/>
      <dgm:t>
        <a:bodyPr/>
        <a:lstStyle/>
        <a:p>
          <a:endParaRPr lang="en-US"/>
        </a:p>
      </dgm:t>
    </dgm:pt>
    <dgm:pt modelId="{14C20E8C-76B4-4238-9A6E-144644D43826}" type="pres">
      <dgm:prSet presAssocID="{6BB740E7-65AD-48F3-B325-5D0D39574884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A82A32B-C357-45F4-A21E-F0F4F0A2D81C}" type="pres">
      <dgm:prSet presAssocID="{6BB740E7-65AD-48F3-B325-5D0D3957488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9D159-3D1A-4E3A-8664-35E4A76C8CBB}" type="pres">
      <dgm:prSet presAssocID="{64609FCB-AA6D-4112-9A50-0575F0C08915}" presName="spacing" presStyleCnt="0"/>
      <dgm:spPr/>
      <dgm:t>
        <a:bodyPr/>
        <a:lstStyle/>
        <a:p>
          <a:endParaRPr lang="en-US"/>
        </a:p>
      </dgm:t>
    </dgm:pt>
    <dgm:pt modelId="{69949840-FFCA-42DD-A72F-E623A4BB1062}" type="pres">
      <dgm:prSet presAssocID="{916747E4-D0C1-4E73-8EEF-995E6D041F79}" presName="composite" presStyleCnt="0"/>
      <dgm:spPr/>
      <dgm:t>
        <a:bodyPr/>
        <a:lstStyle/>
        <a:p>
          <a:endParaRPr lang="en-US"/>
        </a:p>
      </dgm:t>
    </dgm:pt>
    <dgm:pt modelId="{126C897C-181B-447E-A795-0784E727EE5E}" type="pres">
      <dgm:prSet presAssocID="{916747E4-D0C1-4E73-8EEF-995E6D041F79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2893DE-7CF2-4A20-AE9B-8F91B926F3D7}" type="pres">
      <dgm:prSet presAssocID="{916747E4-D0C1-4E73-8EEF-995E6D041F7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C7C77-8CC4-4DED-9AC2-35EF096DC462}" type="presOf" srcId="{9060DC89-26D5-43D5-AC34-1E38E2229265}" destId="{B698787E-CFEF-4D67-A284-C8FF54FF4C24}" srcOrd="0" destOrd="1" presId="urn:microsoft.com/office/officeart/2005/8/layout/vList3"/>
    <dgm:cxn modelId="{03DE33C9-189B-4550-8118-4BABFA196B8E}" srcId="{6BB740E7-65AD-48F3-B325-5D0D39574884}" destId="{0889C9C9-858A-4AA6-A3E8-5100B6DA3104}" srcOrd="0" destOrd="0" parTransId="{D75AD797-4FE8-4B73-AA6E-89DC9CAB3151}" sibTransId="{E2D768E2-4454-473E-BEE2-D3875B376A6A}"/>
    <dgm:cxn modelId="{5517D623-B892-43AB-B137-95CE6603890A}" type="presOf" srcId="{C81A9C16-99FB-4DBD-9FE4-3EFE792A0B3E}" destId="{CFCFB0FF-7732-4100-ABBB-89D9CF62BF9E}" srcOrd="0" destOrd="0" presId="urn:microsoft.com/office/officeart/2005/8/layout/vList3"/>
    <dgm:cxn modelId="{FFC5FA13-E61A-43F8-98DB-F5D5CE3F61F8}" srcId="{C81A9C16-99FB-4DBD-9FE4-3EFE792A0B3E}" destId="{916747E4-D0C1-4E73-8EEF-995E6D041F79}" srcOrd="2" destOrd="0" parTransId="{EE3265CC-2B9A-4342-8FDD-5F7092C7053A}" sibTransId="{9128C63D-F58E-4EB9-9904-A6DCD51531F6}"/>
    <dgm:cxn modelId="{BD8E65B5-3BCF-4ED9-BF86-B211F157683F}" type="presOf" srcId="{6BB740E7-65AD-48F3-B325-5D0D39574884}" destId="{FA82A32B-C357-45F4-A21E-F0F4F0A2D81C}" srcOrd="0" destOrd="0" presId="urn:microsoft.com/office/officeart/2005/8/layout/vList3"/>
    <dgm:cxn modelId="{7AC101D2-1A39-47C7-B8D1-FC0E0514C5CC}" srcId="{C81A9C16-99FB-4DBD-9FE4-3EFE792A0B3E}" destId="{280BA592-F258-4399-AB38-0DC603C71879}" srcOrd="0" destOrd="0" parTransId="{EB0744F6-14D9-4BFD-94E2-7B4267836849}" sibTransId="{823DCB5D-AB41-4753-BB91-9241E1CE89A4}"/>
    <dgm:cxn modelId="{3846B7D7-87DA-4B62-AD26-8ECD23D2395A}" type="presOf" srcId="{916747E4-D0C1-4E73-8EEF-995E6D041F79}" destId="{F92893DE-7CF2-4A20-AE9B-8F91B926F3D7}" srcOrd="0" destOrd="0" presId="urn:microsoft.com/office/officeart/2005/8/layout/vList3"/>
    <dgm:cxn modelId="{5FDE9970-85C7-495B-AA13-DBF1B8E22446}" type="presOf" srcId="{E0236C81-8DC5-491A-B0FF-2B5D0A77CBDC}" destId="{F92893DE-7CF2-4A20-AE9B-8F91B926F3D7}" srcOrd="0" destOrd="1" presId="urn:microsoft.com/office/officeart/2005/8/layout/vList3"/>
    <dgm:cxn modelId="{29019656-23F1-4208-9660-B6E96C8F1D39}" type="presOf" srcId="{280BA592-F258-4399-AB38-0DC603C71879}" destId="{B698787E-CFEF-4D67-A284-C8FF54FF4C24}" srcOrd="0" destOrd="0" presId="urn:microsoft.com/office/officeart/2005/8/layout/vList3"/>
    <dgm:cxn modelId="{6CE0EFBC-8286-4B5E-8061-C9A1CAFF7FDA}" srcId="{280BA592-F258-4399-AB38-0DC603C71879}" destId="{9060DC89-26D5-43D5-AC34-1E38E2229265}" srcOrd="0" destOrd="0" parTransId="{8C43EE1F-3C73-4320-8ED9-D0D3AD68B0D2}" sibTransId="{1B515739-87BA-47C1-A4BA-73EA154B6DC1}"/>
    <dgm:cxn modelId="{46AAB804-EB5C-4826-8E28-2F8C42F682C9}" srcId="{916747E4-D0C1-4E73-8EEF-995E6D041F79}" destId="{E0236C81-8DC5-491A-B0FF-2B5D0A77CBDC}" srcOrd="0" destOrd="0" parTransId="{1EEBBBA7-9490-45BF-BF45-30B8E8BBD1C9}" sibTransId="{0836D408-42F7-4EF2-8C24-F90DCF67133D}"/>
    <dgm:cxn modelId="{AF78C714-B8A3-4295-9094-9D5E06DA11F7}" type="presOf" srcId="{0889C9C9-858A-4AA6-A3E8-5100B6DA3104}" destId="{FA82A32B-C357-45F4-A21E-F0F4F0A2D81C}" srcOrd="0" destOrd="1" presId="urn:microsoft.com/office/officeart/2005/8/layout/vList3"/>
    <dgm:cxn modelId="{D97FC325-0AD0-4C15-96DC-EE58A5BD2D1D}" srcId="{C81A9C16-99FB-4DBD-9FE4-3EFE792A0B3E}" destId="{6BB740E7-65AD-48F3-B325-5D0D39574884}" srcOrd="1" destOrd="0" parTransId="{1F5EF560-8196-49AF-8A75-ECD060B5B68F}" sibTransId="{64609FCB-AA6D-4112-9A50-0575F0C08915}"/>
    <dgm:cxn modelId="{A654DFCB-325D-43DF-BF6F-2585436F508A}" type="presParOf" srcId="{CFCFB0FF-7732-4100-ABBB-89D9CF62BF9E}" destId="{34E6668F-4AF0-4513-A3E5-9E0E472CFAA1}" srcOrd="0" destOrd="0" presId="urn:microsoft.com/office/officeart/2005/8/layout/vList3"/>
    <dgm:cxn modelId="{AAE6358D-4FE3-4613-95F8-BE8DFE147EBD}" type="presParOf" srcId="{34E6668F-4AF0-4513-A3E5-9E0E472CFAA1}" destId="{E35FB299-3492-4EB9-9CDC-E945C471C628}" srcOrd="0" destOrd="0" presId="urn:microsoft.com/office/officeart/2005/8/layout/vList3"/>
    <dgm:cxn modelId="{EA344EF6-3620-4DD4-9E53-4E8C8114FA97}" type="presParOf" srcId="{34E6668F-4AF0-4513-A3E5-9E0E472CFAA1}" destId="{B698787E-CFEF-4D67-A284-C8FF54FF4C24}" srcOrd="1" destOrd="0" presId="urn:microsoft.com/office/officeart/2005/8/layout/vList3"/>
    <dgm:cxn modelId="{358F3D35-9D8B-4125-ABAA-47967F7195C1}" type="presParOf" srcId="{CFCFB0FF-7732-4100-ABBB-89D9CF62BF9E}" destId="{62CD5094-B2F3-42C8-B1E8-FECF348543E5}" srcOrd="1" destOrd="0" presId="urn:microsoft.com/office/officeart/2005/8/layout/vList3"/>
    <dgm:cxn modelId="{8252AD0C-10DF-4B7F-B0B8-5C8073C71E64}" type="presParOf" srcId="{CFCFB0FF-7732-4100-ABBB-89D9CF62BF9E}" destId="{CAF9F1DF-9C3B-40E5-8B10-2FCA78110BD7}" srcOrd="2" destOrd="0" presId="urn:microsoft.com/office/officeart/2005/8/layout/vList3"/>
    <dgm:cxn modelId="{113B0D19-5C1E-4AC3-84DA-A404CE7565DC}" type="presParOf" srcId="{CAF9F1DF-9C3B-40E5-8B10-2FCA78110BD7}" destId="{14C20E8C-76B4-4238-9A6E-144644D43826}" srcOrd="0" destOrd="0" presId="urn:microsoft.com/office/officeart/2005/8/layout/vList3"/>
    <dgm:cxn modelId="{63A2175D-89CF-47A4-920C-BBE6F3172780}" type="presParOf" srcId="{CAF9F1DF-9C3B-40E5-8B10-2FCA78110BD7}" destId="{FA82A32B-C357-45F4-A21E-F0F4F0A2D81C}" srcOrd="1" destOrd="0" presId="urn:microsoft.com/office/officeart/2005/8/layout/vList3"/>
    <dgm:cxn modelId="{C597620B-F02F-404D-8932-E57A43093D99}" type="presParOf" srcId="{CFCFB0FF-7732-4100-ABBB-89D9CF62BF9E}" destId="{CD59D159-3D1A-4E3A-8664-35E4A76C8CBB}" srcOrd="3" destOrd="0" presId="urn:microsoft.com/office/officeart/2005/8/layout/vList3"/>
    <dgm:cxn modelId="{E16074E3-D538-46BF-AF57-27BF07E0D021}" type="presParOf" srcId="{CFCFB0FF-7732-4100-ABBB-89D9CF62BF9E}" destId="{69949840-FFCA-42DD-A72F-E623A4BB1062}" srcOrd="4" destOrd="0" presId="urn:microsoft.com/office/officeart/2005/8/layout/vList3"/>
    <dgm:cxn modelId="{A0A5AAC1-EABC-4485-8AF3-914056ECD969}" type="presParOf" srcId="{69949840-FFCA-42DD-A72F-E623A4BB1062}" destId="{126C897C-181B-447E-A795-0784E727EE5E}" srcOrd="0" destOrd="0" presId="urn:microsoft.com/office/officeart/2005/8/layout/vList3"/>
    <dgm:cxn modelId="{D337EE0C-391B-4CFA-A072-CE7D98807E69}" type="presParOf" srcId="{69949840-FFCA-42DD-A72F-E623A4BB1062}" destId="{F92893DE-7CF2-4A20-AE9B-8F91B926F3D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D07DC-94C1-4AFE-B5DC-C596D0A1787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68093A-6422-42CF-984B-139A331FF292}">
      <dgm:prSet custT="1"/>
      <dgm:spPr/>
      <dgm:t>
        <a:bodyPr/>
        <a:lstStyle/>
        <a:p>
          <a:pPr rtl="0"/>
          <a:r>
            <a:rPr lang="en-US" sz="1800" dirty="0" smtClean="0"/>
            <a:t>Revised Annual pesticide safety training</a:t>
          </a:r>
          <a:endParaRPr lang="en-US" sz="1800" dirty="0"/>
        </a:p>
      </dgm:t>
    </dgm:pt>
    <dgm:pt modelId="{F3ED1B31-7122-4405-B63F-EC2971DFB129}" type="parTrans" cxnId="{B73155FE-EB55-42B6-BE6B-403060894905}">
      <dgm:prSet/>
      <dgm:spPr/>
      <dgm:t>
        <a:bodyPr/>
        <a:lstStyle/>
        <a:p>
          <a:endParaRPr lang="en-US"/>
        </a:p>
      </dgm:t>
    </dgm:pt>
    <dgm:pt modelId="{8E056261-5969-4F5F-9B6C-9B23825FE355}" type="sibTrans" cxnId="{B73155FE-EB55-42B6-BE6B-403060894905}">
      <dgm:prSet/>
      <dgm:spPr/>
      <dgm:t>
        <a:bodyPr/>
        <a:lstStyle/>
        <a:p>
          <a:endParaRPr lang="en-US"/>
        </a:p>
      </dgm:t>
    </dgm:pt>
    <dgm:pt modelId="{D10867AF-6510-443F-AF31-A4281DF64C0C}">
      <dgm:prSet custT="1"/>
      <dgm:spPr/>
      <dgm:t>
        <a:bodyPr/>
        <a:lstStyle/>
        <a:p>
          <a:pPr algn="ctr" rtl="0"/>
          <a:r>
            <a:rPr lang="en-US" sz="1800" dirty="0" smtClean="0"/>
            <a:t>Updated</a:t>
          </a:r>
          <a:r>
            <a:rPr lang="en-US" sz="1800" b="1" dirty="0" smtClean="0"/>
            <a:t> trainer requirements and training materials</a:t>
          </a:r>
          <a:endParaRPr lang="en-US" sz="1800" dirty="0"/>
        </a:p>
      </dgm:t>
    </dgm:pt>
    <dgm:pt modelId="{E4ACBC4E-CFFC-47B9-8213-511A5A276326}" type="parTrans" cxnId="{1D0FEC93-FC6B-4B0F-AA53-F9C4E8327566}">
      <dgm:prSet/>
      <dgm:spPr/>
      <dgm:t>
        <a:bodyPr/>
        <a:lstStyle/>
        <a:p>
          <a:endParaRPr lang="en-US"/>
        </a:p>
      </dgm:t>
    </dgm:pt>
    <dgm:pt modelId="{6F3645E7-3F05-4263-8E55-FD2B93F7EC49}" type="sibTrans" cxnId="{1D0FEC93-FC6B-4B0F-AA53-F9C4E8327566}">
      <dgm:prSet/>
      <dgm:spPr/>
      <dgm:t>
        <a:bodyPr/>
        <a:lstStyle/>
        <a:p>
          <a:endParaRPr lang="en-US"/>
        </a:p>
      </dgm:t>
    </dgm:pt>
    <dgm:pt modelId="{615A0739-284A-42FD-97EC-ABD173271076}">
      <dgm:prSet custT="1"/>
      <dgm:spPr/>
      <dgm:t>
        <a:bodyPr/>
        <a:lstStyle/>
        <a:p>
          <a:pPr rtl="0"/>
          <a:r>
            <a:rPr lang="en-US" sz="1800" dirty="0" smtClean="0"/>
            <a:t>Additional</a:t>
          </a:r>
          <a:r>
            <a:rPr lang="en-US" sz="1800" b="1" dirty="0" smtClean="0"/>
            <a:t> posted pesticide safety information</a:t>
          </a:r>
          <a:endParaRPr lang="en-US" sz="1800" dirty="0"/>
        </a:p>
      </dgm:t>
    </dgm:pt>
    <dgm:pt modelId="{3D695548-FAA3-4F2E-91FB-A1C2F72D0223}" type="parTrans" cxnId="{FDCFAA4C-3E64-40C6-8CAC-E5879CDD7C3F}">
      <dgm:prSet/>
      <dgm:spPr/>
      <dgm:t>
        <a:bodyPr/>
        <a:lstStyle/>
        <a:p>
          <a:endParaRPr lang="en-US"/>
        </a:p>
      </dgm:t>
    </dgm:pt>
    <dgm:pt modelId="{5A7FD9F2-26D2-4B8B-86CB-ACE9C1AD67EA}" type="sibTrans" cxnId="{FDCFAA4C-3E64-40C6-8CAC-E5879CDD7C3F}">
      <dgm:prSet/>
      <dgm:spPr/>
      <dgm:t>
        <a:bodyPr/>
        <a:lstStyle/>
        <a:p>
          <a:endParaRPr lang="en-US"/>
        </a:p>
      </dgm:t>
    </dgm:pt>
    <dgm:pt modelId="{FD9A34E0-8712-41B0-A1F1-F9BF0D494A71}">
      <dgm:prSet custT="1"/>
      <dgm:spPr/>
      <dgm:t>
        <a:bodyPr/>
        <a:lstStyle/>
        <a:p>
          <a:pPr rtl="0"/>
          <a:r>
            <a:rPr lang="en-US" sz="1800" b="1" dirty="0" smtClean="0"/>
            <a:t>Access </a:t>
          </a:r>
          <a:r>
            <a:rPr lang="en-US" sz="1800" dirty="0" smtClean="0"/>
            <a:t>to pesticide application records for employees and medical personnel </a:t>
          </a:r>
          <a:endParaRPr lang="en-US" sz="1800" dirty="0"/>
        </a:p>
      </dgm:t>
    </dgm:pt>
    <dgm:pt modelId="{27035CDD-6E2E-421D-80A0-A4127F2497F1}" type="parTrans" cxnId="{A5D93B07-9A21-4083-B6D6-34786AA46C46}">
      <dgm:prSet/>
      <dgm:spPr/>
      <dgm:t>
        <a:bodyPr/>
        <a:lstStyle/>
        <a:p>
          <a:endParaRPr lang="en-US"/>
        </a:p>
      </dgm:t>
    </dgm:pt>
    <dgm:pt modelId="{55FB64DC-99D7-435F-9A32-5BFED9436F41}" type="sibTrans" cxnId="{A5D93B07-9A21-4083-B6D6-34786AA46C46}">
      <dgm:prSet/>
      <dgm:spPr/>
      <dgm:t>
        <a:bodyPr/>
        <a:lstStyle/>
        <a:p>
          <a:endParaRPr lang="en-US"/>
        </a:p>
      </dgm:t>
    </dgm:pt>
    <dgm:pt modelId="{372F61BA-AA87-4D19-8558-AF46C0BC9FE6}">
      <dgm:prSet custT="1"/>
      <dgm:spPr/>
      <dgm:t>
        <a:bodyPr/>
        <a:lstStyle/>
        <a:p>
          <a:pPr rtl="0"/>
          <a:r>
            <a:rPr lang="en-US" sz="1800" dirty="0" smtClean="0"/>
            <a:t>Pesticide application </a:t>
          </a:r>
          <a:r>
            <a:rPr lang="en-US" sz="1800" b="1" dirty="0" smtClean="0"/>
            <a:t>notification requirements</a:t>
          </a:r>
          <a:endParaRPr lang="en-US" sz="1800" dirty="0"/>
        </a:p>
      </dgm:t>
    </dgm:pt>
    <dgm:pt modelId="{C044C654-7E99-4026-ADD8-288F36D275C9}" type="parTrans" cxnId="{5BC1FD74-3276-44FA-BC0E-4045E2475869}">
      <dgm:prSet/>
      <dgm:spPr/>
      <dgm:t>
        <a:bodyPr/>
        <a:lstStyle/>
        <a:p>
          <a:endParaRPr lang="en-US"/>
        </a:p>
      </dgm:t>
    </dgm:pt>
    <dgm:pt modelId="{15578618-3F10-4B42-BD5D-BFB1CADF37EB}" type="sibTrans" cxnId="{5BC1FD74-3276-44FA-BC0E-4045E2475869}">
      <dgm:prSet/>
      <dgm:spPr/>
      <dgm:t>
        <a:bodyPr/>
        <a:lstStyle/>
        <a:p>
          <a:endParaRPr lang="en-US"/>
        </a:p>
      </dgm:t>
    </dgm:pt>
    <dgm:pt modelId="{944F06ED-10EF-4CBC-A77B-F584CE5E424B}" type="pres">
      <dgm:prSet presAssocID="{FAFD07DC-94C1-4AFE-B5DC-C596D0A1787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F2F96B2-B435-4B9E-9AED-ECDF178E2668}" type="pres">
      <dgm:prSet presAssocID="{FAFD07DC-94C1-4AFE-B5DC-C596D0A1787E}" presName="pyramid" presStyleLbl="node1" presStyleIdx="0" presStyleCnt="1" custLinFactNeighborX="-28895" custLinFactNeighborY="0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8309139-E2F6-4C3F-88F6-EBC0C0C4F337}" type="pres">
      <dgm:prSet presAssocID="{FAFD07DC-94C1-4AFE-B5DC-C596D0A1787E}" presName="theList" presStyleCnt="0"/>
      <dgm:spPr/>
    </dgm:pt>
    <dgm:pt modelId="{46443F3B-8D74-4516-A7D8-DB3E4CDEB0D3}" type="pres">
      <dgm:prSet presAssocID="{C368093A-6422-42CF-984B-139A331FF292}" presName="aNode" presStyleLbl="fgAcc1" presStyleIdx="0" presStyleCnt="5" custScaleX="181249" custScaleY="115999" custLinFactNeighborX="36327" custLinFactNeighborY="19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7CEBF-5693-48E3-8A1F-A644B295342F}" type="pres">
      <dgm:prSet presAssocID="{C368093A-6422-42CF-984B-139A331FF292}" presName="aSpace" presStyleCnt="0"/>
      <dgm:spPr/>
    </dgm:pt>
    <dgm:pt modelId="{D29771F4-A9AC-4BB1-A9BE-E00BC498BF18}" type="pres">
      <dgm:prSet presAssocID="{D10867AF-6510-443F-AF31-A4281DF64C0C}" presName="aNode" presStyleLbl="fgAcc1" presStyleIdx="1" presStyleCnt="5" custScaleX="181249" custScaleY="119276" custLinFactNeighborX="36067" custLinFactNeighborY="70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202E8-6532-44D1-B729-33AEE81D8622}" type="pres">
      <dgm:prSet presAssocID="{D10867AF-6510-443F-AF31-A4281DF64C0C}" presName="aSpace" presStyleCnt="0"/>
      <dgm:spPr/>
    </dgm:pt>
    <dgm:pt modelId="{AF3E53CC-9C88-4974-9B7B-112AD174D4A1}" type="pres">
      <dgm:prSet presAssocID="{615A0739-284A-42FD-97EC-ABD173271076}" presName="aNode" presStyleLbl="fgAcc1" presStyleIdx="2" presStyleCnt="5" custScaleX="181249" custScaleY="123281" custLinFactY="11917" custLinFactNeighborX="3624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087E4-738A-457C-8A1C-FCBCF741E187}" type="pres">
      <dgm:prSet presAssocID="{615A0739-284A-42FD-97EC-ABD173271076}" presName="aSpace" presStyleCnt="0"/>
      <dgm:spPr/>
    </dgm:pt>
    <dgm:pt modelId="{C3B6B3D8-3300-4DB0-AB87-91FF4CF77608}" type="pres">
      <dgm:prSet presAssocID="{FD9A34E0-8712-41B0-A1F1-F9BF0D494A71}" presName="aNode" presStyleLbl="fgAcc1" presStyleIdx="3" presStyleCnt="5" custScaleX="181249" custScaleY="128145" custLinFactY="35596" custLinFactNeighborX="3601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77385-B7F4-4148-922F-861B2221300A}" type="pres">
      <dgm:prSet presAssocID="{FD9A34E0-8712-41B0-A1F1-F9BF0D494A71}" presName="aSpace" presStyleCnt="0"/>
      <dgm:spPr/>
    </dgm:pt>
    <dgm:pt modelId="{C45A9F4E-B437-482D-9EB3-309837791B9D}" type="pres">
      <dgm:prSet presAssocID="{372F61BA-AA87-4D19-8558-AF46C0BC9FE6}" presName="aNode" presStyleLbl="fgAcc1" presStyleIdx="4" presStyleCnt="5" custScaleX="181249" custScaleY="134044" custLinFactY="56638" custLinFactNeighborX="3625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95FD8-EBEF-4650-B89E-426D6EC0E2AE}" type="pres">
      <dgm:prSet presAssocID="{372F61BA-AA87-4D19-8558-AF46C0BC9FE6}" presName="aSpace" presStyleCnt="0"/>
      <dgm:spPr/>
    </dgm:pt>
  </dgm:ptLst>
  <dgm:cxnLst>
    <dgm:cxn modelId="{FDCFAA4C-3E64-40C6-8CAC-E5879CDD7C3F}" srcId="{FAFD07DC-94C1-4AFE-B5DC-C596D0A1787E}" destId="{615A0739-284A-42FD-97EC-ABD173271076}" srcOrd="2" destOrd="0" parTransId="{3D695548-FAA3-4F2E-91FB-A1C2F72D0223}" sibTransId="{5A7FD9F2-26D2-4B8B-86CB-ACE9C1AD67EA}"/>
    <dgm:cxn modelId="{5E6F0C05-BD3B-434A-9397-AA20516A7B4E}" type="presOf" srcId="{FD9A34E0-8712-41B0-A1F1-F9BF0D494A71}" destId="{C3B6B3D8-3300-4DB0-AB87-91FF4CF77608}" srcOrd="0" destOrd="0" presId="urn:microsoft.com/office/officeart/2005/8/layout/pyramid2"/>
    <dgm:cxn modelId="{CBF704E8-5D1D-4FF4-8ED2-AD068F8F771E}" type="presOf" srcId="{C368093A-6422-42CF-984B-139A331FF292}" destId="{46443F3B-8D74-4516-A7D8-DB3E4CDEB0D3}" srcOrd="0" destOrd="0" presId="urn:microsoft.com/office/officeart/2005/8/layout/pyramid2"/>
    <dgm:cxn modelId="{1D0FEC93-FC6B-4B0F-AA53-F9C4E8327566}" srcId="{FAFD07DC-94C1-4AFE-B5DC-C596D0A1787E}" destId="{D10867AF-6510-443F-AF31-A4281DF64C0C}" srcOrd="1" destOrd="0" parTransId="{E4ACBC4E-CFFC-47B9-8213-511A5A276326}" sibTransId="{6F3645E7-3F05-4263-8E55-FD2B93F7EC49}"/>
    <dgm:cxn modelId="{B73155FE-EB55-42B6-BE6B-403060894905}" srcId="{FAFD07DC-94C1-4AFE-B5DC-C596D0A1787E}" destId="{C368093A-6422-42CF-984B-139A331FF292}" srcOrd="0" destOrd="0" parTransId="{F3ED1B31-7122-4405-B63F-EC2971DFB129}" sibTransId="{8E056261-5969-4F5F-9B6C-9B23825FE355}"/>
    <dgm:cxn modelId="{F3216003-8AB3-4AEA-A69D-F4341FD45732}" type="presOf" srcId="{FAFD07DC-94C1-4AFE-B5DC-C596D0A1787E}" destId="{944F06ED-10EF-4CBC-A77B-F584CE5E424B}" srcOrd="0" destOrd="0" presId="urn:microsoft.com/office/officeart/2005/8/layout/pyramid2"/>
    <dgm:cxn modelId="{A3014EBE-7EE8-45DE-9E10-2F343376DF2C}" type="presOf" srcId="{D10867AF-6510-443F-AF31-A4281DF64C0C}" destId="{D29771F4-A9AC-4BB1-A9BE-E00BC498BF18}" srcOrd="0" destOrd="0" presId="urn:microsoft.com/office/officeart/2005/8/layout/pyramid2"/>
    <dgm:cxn modelId="{184D078B-2B0D-4489-B2AA-A5FC0E27525A}" type="presOf" srcId="{615A0739-284A-42FD-97EC-ABD173271076}" destId="{AF3E53CC-9C88-4974-9B7B-112AD174D4A1}" srcOrd="0" destOrd="0" presId="urn:microsoft.com/office/officeart/2005/8/layout/pyramid2"/>
    <dgm:cxn modelId="{8EF1E234-2289-472C-B1F5-5D48CB02F8EA}" type="presOf" srcId="{372F61BA-AA87-4D19-8558-AF46C0BC9FE6}" destId="{C45A9F4E-B437-482D-9EB3-309837791B9D}" srcOrd="0" destOrd="0" presId="urn:microsoft.com/office/officeart/2005/8/layout/pyramid2"/>
    <dgm:cxn modelId="{A5D93B07-9A21-4083-B6D6-34786AA46C46}" srcId="{FAFD07DC-94C1-4AFE-B5DC-C596D0A1787E}" destId="{FD9A34E0-8712-41B0-A1F1-F9BF0D494A71}" srcOrd="3" destOrd="0" parTransId="{27035CDD-6E2E-421D-80A0-A4127F2497F1}" sibTransId="{55FB64DC-99D7-435F-9A32-5BFED9436F41}"/>
    <dgm:cxn modelId="{5BC1FD74-3276-44FA-BC0E-4045E2475869}" srcId="{FAFD07DC-94C1-4AFE-B5DC-C596D0A1787E}" destId="{372F61BA-AA87-4D19-8558-AF46C0BC9FE6}" srcOrd="4" destOrd="0" parTransId="{C044C654-7E99-4026-ADD8-288F36D275C9}" sibTransId="{15578618-3F10-4B42-BD5D-BFB1CADF37EB}"/>
    <dgm:cxn modelId="{988A8B46-8BD8-4E05-94C4-63C28E27AA82}" type="presParOf" srcId="{944F06ED-10EF-4CBC-A77B-F584CE5E424B}" destId="{3F2F96B2-B435-4B9E-9AED-ECDF178E2668}" srcOrd="0" destOrd="0" presId="urn:microsoft.com/office/officeart/2005/8/layout/pyramid2"/>
    <dgm:cxn modelId="{434681AD-284F-405D-8912-6D719832DDBC}" type="presParOf" srcId="{944F06ED-10EF-4CBC-A77B-F584CE5E424B}" destId="{38309139-E2F6-4C3F-88F6-EBC0C0C4F337}" srcOrd="1" destOrd="0" presId="urn:microsoft.com/office/officeart/2005/8/layout/pyramid2"/>
    <dgm:cxn modelId="{1B2FB466-69A0-4F46-AAD3-6997CD39E54D}" type="presParOf" srcId="{38309139-E2F6-4C3F-88F6-EBC0C0C4F337}" destId="{46443F3B-8D74-4516-A7D8-DB3E4CDEB0D3}" srcOrd="0" destOrd="0" presId="urn:microsoft.com/office/officeart/2005/8/layout/pyramid2"/>
    <dgm:cxn modelId="{0AB81A95-4205-45F7-9913-4F0366C2AF89}" type="presParOf" srcId="{38309139-E2F6-4C3F-88F6-EBC0C0C4F337}" destId="{CEC7CEBF-5693-48E3-8A1F-A644B295342F}" srcOrd="1" destOrd="0" presId="urn:microsoft.com/office/officeart/2005/8/layout/pyramid2"/>
    <dgm:cxn modelId="{E930DDD0-59E6-4263-A80E-C2997C4D172F}" type="presParOf" srcId="{38309139-E2F6-4C3F-88F6-EBC0C0C4F337}" destId="{D29771F4-A9AC-4BB1-A9BE-E00BC498BF18}" srcOrd="2" destOrd="0" presId="urn:microsoft.com/office/officeart/2005/8/layout/pyramid2"/>
    <dgm:cxn modelId="{E3B7189C-D19E-4DC7-A7EC-E4714FBC6A1C}" type="presParOf" srcId="{38309139-E2F6-4C3F-88F6-EBC0C0C4F337}" destId="{AA8202E8-6532-44D1-B729-33AEE81D8622}" srcOrd="3" destOrd="0" presId="urn:microsoft.com/office/officeart/2005/8/layout/pyramid2"/>
    <dgm:cxn modelId="{D7841B71-7430-460E-8235-842D0166FD32}" type="presParOf" srcId="{38309139-E2F6-4C3F-88F6-EBC0C0C4F337}" destId="{AF3E53CC-9C88-4974-9B7B-112AD174D4A1}" srcOrd="4" destOrd="0" presId="urn:microsoft.com/office/officeart/2005/8/layout/pyramid2"/>
    <dgm:cxn modelId="{CF9D64C2-0083-40D3-BFEE-D73E92259140}" type="presParOf" srcId="{38309139-E2F6-4C3F-88F6-EBC0C0C4F337}" destId="{68F087E4-738A-457C-8A1C-FCBCF741E187}" srcOrd="5" destOrd="0" presId="urn:microsoft.com/office/officeart/2005/8/layout/pyramid2"/>
    <dgm:cxn modelId="{AFCFB380-1236-49F2-A88C-E615DB4066DC}" type="presParOf" srcId="{38309139-E2F6-4C3F-88F6-EBC0C0C4F337}" destId="{C3B6B3D8-3300-4DB0-AB87-91FF4CF77608}" srcOrd="6" destOrd="0" presId="urn:microsoft.com/office/officeart/2005/8/layout/pyramid2"/>
    <dgm:cxn modelId="{23C013C3-840B-4049-821D-804D7A940DD5}" type="presParOf" srcId="{38309139-E2F6-4C3F-88F6-EBC0C0C4F337}" destId="{2E377385-B7F4-4148-922F-861B2221300A}" srcOrd="7" destOrd="0" presId="urn:microsoft.com/office/officeart/2005/8/layout/pyramid2"/>
    <dgm:cxn modelId="{4FCB15DC-31C9-46D8-B528-69E366C084D8}" type="presParOf" srcId="{38309139-E2F6-4C3F-88F6-EBC0C0C4F337}" destId="{C45A9F4E-B437-482D-9EB3-309837791B9D}" srcOrd="8" destOrd="0" presId="urn:microsoft.com/office/officeart/2005/8/layout/pyramid2"/>
    <dgm:cxn modelId="{B688B127-9159-4826-909A-0F8AA497D85E}" type="presParOf" srcId="{38309139-E2F6-4C3F-88F6-EBC0C0C4F337}" destId="{3BD95FD8-EBEF-4650-B89E-426D6EC0E2A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605671-263F-4B80-A9AF-6224451CDB9C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F8D160-C4B0-4A2D-BA00-88DB30DF50AF}">
      <dgm:prSet custT="1"/>
      <dgm:spPr/>
      <dgm:t>
        <a:bodyPr/>
        <a:lstStyle/>
        <a:p>
          <a:pPr rtl="0"/>
          <a:r>
            <a:rPr lang="en-US" sz="2000" b="1" dirty="0" smtClean="0"/>
            <a:t>Minimum Age of 18 for pesticide handler or early-entry workers</a:t>
          </a:r>
          <a:r>
            <a:rPr lang="en-US" sz="2000" dirty="0" smtClean="0"/>
            <a:t> </a:t>
          </a:r>
          <a:endParaRPr lang="en-US" sz="2000" dirty="0"/>
        </a:p>
      </dgm:t>
    </dgm:pt>
    <dgm:pt modelId="{CD80584F-4725-4F35-BD6E-2500178794D7}" type="parTrans" cxnId="{83202A0B-FC80-4CD1-B9A8-6BC3781A0084}">
      <dgm:prSet/>
      <dgm:spPr/>
      <dgm:t>
        <a:bodyPr/>
        <a:lstStyle/>
        <a:p>
          <a:endParaRPr lang="en-US"/>
        </a:p>
      </dgm:t>
    </dgm:pt>
    <dgm:pt modelId="{867D62D3-7FF1-46E9-B9FE-047FC409F753}" type="sibTrans" cxnId="{83202A0B-FC80-4CD1-B9A8-6BC3781A0084}">
      <dgm:prSet/>
      <dgm:spPr/>
      <dgm:t>
        <a:bodyPr/>
        <a:lstStyle/>
        <a:p>
          <a:endParaRPr lang="en-US"/>
        </a:p>
      </dgm:t>
    </dgm:pt>
    <dgm:pt modelId="{539538C4-C545-4A7C-A05C-5806AF9784AF}">
      <dgm:prSet custT="1"/>
      <dgm:spPr/>
      <dgm:t>
        <a:bodyPr/>
        <a:lstStyle/>
        <a:p>
          <a:pPr rtl="0"/>
          <a:r>
            <a:rPr lang="en-US" sz="2000" b="1" dirty="0" smtClean="0"/>
            <a:t>Application Exclusion Zone (AEZ)</a:t>
          </a:r>
          <a:endParaRPr lang="en-US" sz="2000" dirty="0"/>
        </a:p>
      </dgm:t>
    </dgm:pt>
    <dgm:pt modelId="{EE74F521-F919-4BDA-86F5-1484C6BF5EE5}" type="parTrans" cxnId="{EB40DFED-85D6-4997-9E55-B2261F1871EA}">
      <dgm:prSet/>
      <dgm:spPr/>
      <dgm:t>
        <a:bodyPr/>
        <a:lstStyle/>
        <a:p>
          <a:endParaRPr lang="en-US"/>
        </a:p>
      </dgm:t>
    </dgm:pt>
    <dgm:pt modelId="{EA11B3C2-A5BA-4AC8-917C-F0DD9CD1C807}" type="sibTrans" cxnId="{EB40DFED-85D6-4997-9E55-B2261F1871EA}">
      <dgm:prSet/>
      <dgm:spPr/>
      <dgm:t>
        <a:bodyPr/>
        <a:lstStyle/>
        <a:p>
          <a:endParaRPr lang="en-US"/>
        </a:p>
      </dgm:t>
    </dgm:pt>
    <dgm:pt modelId="{EEBC874A-58F7-4F4D-AD97-802E1A71EF32}">
      <dgm:prSet custT="1"/>
      <dgm:spPr/>
      <dgm:t>
        <a:bodyPr/>
        <a:lstStyle/>
        <a:p>
          <a:pPr rtl="0"/>
          <a:r>
            <a:rPr lang="en-US" sz="1400" dirty="0" smtClean="0"/>
            <a:t>Employer must keep workers out of AEZ</a:t>
          </a:r>
          <a:endParaRPr lang="en-US" sz="1400" dirty="0"/>
        </a:p>
      </dgm:t>
    </dgm:pt>
    <dgm:pt modelId="{610045C1-7886-4836-A6C3-8C6B6995D170}" type="parTrans" cxnId="{18D60B1F-29CE-4AFA-821A-CDD298141C8D}">
      <dgm:prSet/>
      <dgm:spPr/>
      <dgm:t>
        <a:bodyPr/>
        <a:lstStyle/>
        <a:p>
          <a:endParaRPr lang="en-US"/>
        </a:p>
      </dgm:t>
    </dgm:pt>
    <dgm:pt modelId="{F4B1D51F-B0BD-41DD-8265-75F4C8F9DEC1}" type="sibTrans" cxnId="{18D60B1F-29CE-4AFA-821A-CDD298141C8D}">
      <dgm:prSet/>
      <dgm:spPr/>
      <dgm:t>
        <a:bodyPr/>
        <a:lstStyle/>
        <a:p>
          <a:endParaRPr lang="en-US"/>
        </a:p>
      </dgm:t>
    </dgm:pt>
    <dgm:pt modelId="{38E50C0F-B903-43B7-8830-C02BE22FA000}">
      <dgm:prSet custT="1"/>
      <dgm:spPr/>
      <dgm:t>
        <a:bodyPr/>
        <a:lstStyle/>
        <a:p>
          <a:pPr rtl="0"/>
          <a:r>
            <a:rPr lang="en-US" sz="1400" dirty="0" smtClean="0"/>
            <a:t>Handler must not apply when non-handlers are within AEZ</a:t>
          </a:r>
          <a:endParaRPr lang="en-US" sz="1400" dirty="0"/>
        </a:p>
      </dgm:t>
    </dgm:pt>
    <dgm:pt modelId="{2BBFD626-64E2-4201-AE55-515983528AD4}" type="parTrans" cxnId="{09249495-1613-477A-A23D-D80AADE0E703}">
      <dgm:prSet/>
      <dgm:spPr/>
      <dgm:t>
        <a:bodyPr/>
        <a:lstStyle/>
        <a:p>
          <a:endParaRPr lang="en-US"/>
        </a:p>
      </dgm:t>
    </dgm:pt>
    <dgm:pt modelId="{7EF13A7A-4AD1-4BB8-A8CF-0B7532780DE1}" type="sibTrans" cxnId="{09249495-1613-477A-A23D-D80AADE0E703}">
      <dgm:prSet/>
      <dgm:spPr/>
      <dgm:t>
        <a:bodyPr/>
        <a:lstStyle/>
        <a:p>
          <a:endParaRPr lang="en-US"/>
        </a:p>
      </dgm:t>
    </dgm:pt>
    <dgm:pt modelId="{94485618-8332-42F1-A45B-3763948897C5}">
      <dgm:prSet custT="1"/>
      <dgm:spPr/>
      <dgm:t>
        <a:bodyPr/>
        <a:lstStyle/>
        <a:p>
          <a:pPr rtl="0"/>
          <a:r>
            <a:rPr lang="en-US" sz="2000" b="1" dirty="0" smtClean="0"/>
            <a:t>Instruction for early-entry workers</a:t>
          </a:r>
          <a:r>
            <a:rPr lang="en-US" sz="2000" dirty="0" smtClean="0"/>
            <a:t> </a:t>
          </a:r>
          <a:endParaRPr lang="en-US" sz="2000" dirty="0"/>
        </a:p>
      </dgm:t>
    </dgm:pt>
    <dgm:pt modelId="{AC22C6FA-9C4B-418C-A171-ECC62A56AF1A}" type="parTrans" cxnId="{9AA32588-810D-4C4E-AE83-D667C8DCEFB7}">
      <dgm:prSet/>
      <dgm:spPr/>
      <dgm:t>
        <a:bodyPr/>
        <a:lstStyle/>
        <a:p>
          <a:endParaRPr lang="en-US"/>
        </a:p>
      </dgm:t>
    </dgm:pt>
    <dgm:pt modelId="{9AC202C0-A408-4751-B3F3-38545BEEEBDF}" type="sibTrans" cxnId="{9AA32588-810D-4C4E-AE83-D667C8DCEFB7}">
      <dgm:prSet/>
      <dgm:spPr/>
      <dgm:t>
        <a:bodyPr/>
        <a:lstStyle/>
        <a:p>
          <a:endParaRPr lang="en-US"/>
        </a:p>
      </dgm:t>
    </dgm:pt>
    <dgm:pt modelId="{1621AC98-7AD7-460F-8624-765E2BBB8482}">
      <dgm:prSet custT="1"/>
      <dgm:spPr/>
      <dgm:t>
        <a:bodyPr/>
        <a:lstStyle/>
        <a:p>
          <a:pPr rtl="0"/>
          <a:r>
            <a:rPr lang="en-US" sz="2000" b="1" dirty="0" smtClean="0"/>
            <a:t>Strengthened respiratory protection rules</a:t>
          </a:r>
          <a:endParaRPr lang="en-US" sz="2000" dirty="0"/>
        </a:p>
      </dgm:t>
    </dgm:pt>
    <dgm:pt modelId="{2581408D-06C0-4D17-B38A-E825A0164B7B}" type="parTrans" cxnId="{657D6709-5742-46D2-9BBD-4CC78511390F}">
      <dgm:prSet/>
      <dgm:spPr/>
      <dgm:t>
        <a:bodyPr/>
        <a:lstStyle/>
        <a:p>
          <a:endParaRPr lang="en-US"/>
        </a:p>
      </dgm:t>
    </dgm:pt>
    <dgm:pt modelId="{D53A9A32-37D2-4BE0-BC9E-CEC4E02B51FB}" type="sibTrans" cxnId="{657D6709-5742-46D2-9BBD-4CC78511390F}">
      <dgm:prSet/>
      <dgm:spPr/>
      <dgm:t>
        <a:bodyPr/>
        <a:lstStyle/>
        <a:p>
          <a:endParaRPr lang="en-US"/>
        </a:p>
      </dgm:t>
    </dgm:pt>
    <dgm:pt modelId="{4B216775-2542-4B6F-BC8B-B9FFC07B3158}" type="pres">
      <dgm:prSet presAssocID="{D5605671-263F-4B80-A9AF-6224451CDB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617636-4EAC-4788-9CAB-09C8C75A3857}" type="pres">
      <dgm:prSet presAssocID="{DEF8D160-C4B0-4A2D-BA00-88DB30DF50AF}" presName="composite" presStyleCnt="0"/>
      <dgm:spPr/>
    </dgm:pt>
    <dgm:pt modelId="{33E5BB34-590D-41B0-AD5D-4F71D4C6CCD3}" type="pres">
      <dgm:prSet presAssocID="{DEF8D160-C4B0-4A2D-BA00-88DB30DF50AF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113D25B-44A0-4112-B408-244634030083}" type="pres">
      <dgm:prSet presAssocID="{DEF8D160-C4B0-4A2D-BA00-88DB30DF50A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843C3-DF9E-467B-B755-7ECD520CE919}" type="pres">
      <dgm:prSet presAssocID="{867D62D3-7FF1-46E9-B9FE-047FC409F753}" presName="spacing" presStyleCnt="0"/>
      <dgm:spPr/>
    </dgm:pt>
    <dgm:pt modelId="{25E14B5A-4FEF-45F8-AB10-7E33DBC78CFE}" type="pres">
      <dgm:prSet presAssocID="{539538C4-C545-4A7C-A05C-5806AF9784AF}" presName="composite" presStyleCnt="0"/>
      <dgm:spPr/>
    </dgm:pt>
    <dgm:pt modelId="{063D486D-E2A9-49AE-B838-BFBB0E9BD0C0}" type="pres">
      <dgm:prSet presAssocID="{539538C4-C545-4A7C-A05C-5806AF9784AF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6E28B2-7E13-469C-8CD1-7E0DF962EE0B}" type="pres">
      <dgm:prSet presAssocID="{539538C4-C545-4A7C-A05C-5806AF9784A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361B4-2358-4ADA-AC5F-A31E6771EF5C}" type="pres">
      <dgm:prSet presAssocID="{EA11B3C2-A5BA-4AC8-917C-F0DD9CD1C807}" presName="spacing" presStyleCnt="0"/>
      <dgm:spPr/>
    </dgm:pt>
    <dgm:pt modelId="{5815FFD6-2FBE-4AC3-8772-F98894165F82}" type="pres">
      <dgm:prSet presAssocID="{94485618-8332-42F1-A45B-3763948897C5}" presName="composite" presStyleCnt="0"/>
      <dgm:spPr/>
    </dgm:pt>
    <dgm:pt modelId="{D5764B65-263F-4095-8D82-FBDAB59811FF}" type="pres">
      <dgm:prSet presAssocID="{94485618-8332-42F1-A45B-3763948897C5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53B1E43-B96D-431C-B065-4F45D24EAC1D}" type="pres">
      <dgm:prSet presAssocID="{94485618-8332-42F1-A45B-3763948897C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AB252-6C67-41D3-BCB6-EAF6A810ACBE}" type="pres">
      <dgm:prSet presAssocID="{9AC202C0-A408-4751-B3F3-38545BEEEBDF}" presName="spacing" presStyleCnt="0"/>
      <dgm:spPr/>
    </dgm:pt>
    <dgm:pt modelId="{FE8977DF-6A64-41EB-922D-3587B064B162}" type="pres">
      <dgm:prSet presAssocID="{1621AC98-7AD7-460F-8624-765E2BBB8482}" presName="composite" presStyleCnt="0"/>
      <dgm:spPr/>
    </dgm:pt>
    <dgm:pt modelId="{068BD708-8890-4B56-8BBA-E17AA422EECE}" type="pres">
      <dgm:prSet presAssocID="{1621AC98-7AD7-460F-8624-765E2BBB8482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D23CB92-A5F4-4F29-9B13-E854D7780C71}" type="pres">
      <dgm:prSet presAssocID="{1621AC98-7AD7-460F-8624-765E2BBB848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249495-1613-477A-A23D-D80AADE0E703}" srcId="{539538C4-C545-4A7C-A05C-5806AF9784AF}" destId="{38E50C0F-B903-43B7-8830-C02BE22FA000}" srcOrd="1" destOrd="0" parTransId="{2BBFD626-64E2-4201-AE55-515983528AD4}" sibTransId="{7EF13A7A-4AD1-4BB8-A8CF-0B7532780DE1}"/>
    <dgm:cxn modelId="{657D6709-5742-46D2-9BBD-4CC78511390F}" srcId="{D5605671-263F-4B80-A9AF-6224451CDB9C}" destId="{1621AC98-7AD7-460F-8624-765E2BBB8482}" srcOrd="3" destOrd="0" parTransId="{2581408D-06C0-4D17-B38A-E825A0164B7B}" sibTransId="{D53A9A32-37D2-4BE0-BC9E-CEC4E02B51FB}"/>
    <dgm:cxn modelId="{EB40DFED-85D6-4997-9E55-B2261F1871EA}" srcId="{D5605671-263F-4B80-A9AF-6224451CDB9C}" destId="{539538C4-C545-4A7C-A05C-5806AF9784AF}" srcOrd="1" destOrd="0" parTransId="{EE74F521-F919-4BDA-86F5-1484C6BF5EE5}" sibTransId="{EA11B3C2-A5BA-4AC8-917C-F0DD9CD1C807}"/>
    <dgm:cxn modelId="{6D1C77C7-742A-4E4D-8D25-3DB6DD318463}" type="presOf" srcId="{94485618-8332-42F1-A45B-3763948897C5}" destId="{653B1E43-B96D-431C-B065-4F45D24EAC1D}" srcOrd="0" destOrd="0" presId="urn:microsoft.com/office/officeart/2005/8/layout/vList3"/>
    <dgm:cxn modelId="{26CE1AC7-30B3-433C-AB39-B35654B2C270}" type="presOf" srcId="{D5605671-263F-4B80-A9AF-6224451CDB9C}" destId="{4B216775-2542-4B6F-BC8B-B9FFC07B3158}" srcOrd="0" destOrd="0" presId="urn:microsoft.com/office/officeart/2005/8/layout/vList3"/>
    <dgm:cxn modelId="{2FAC2127-776A-4B1C-8B5A-B2AD60935C7D}" type="presOf" srcId="{38E50C0F-B903-43B7-8830-C02BE22FA000}" destId="{466E28B2-7E13-469C-8CD1-7E0DF962EE0B}" srcOrd="0" destOrd="2" presId="urn:microsoft.com/office/officeart/2005/8/layout/vList3"/>
    <dgm:cxn modelId="{18D60B1F-29CE-4AFA-821A-CDD298141C8D}" srcId="{539538C4-C545-4A7C-A05C-5806AF9784AF}" destId="{EEBC874A-58F7-4F4D-AD97-802E1A71EF32}" srcOrd="0" destOrd="0" parTransId="{610045C1-7886-4836-A6C3-8C6B6995D170}" sibTransId="{F4B1D51F-B0BD-41DD-8265-75F4C8F9DEC1}"/>
    <dgm:cxn modelId="{777449EC-9174-4233-8068-0748C973EFC0}" type="presOf" srcId="{EEBC874A-58F7-4F4D-AD97-802E1A71EF32}" destId="{466E28B2-7E13-469C-8CD1-7E0DF962EE0B}" srcOrd="0" destOrd="1" presId="urn:microsoft.com/office/officeart/2005/8/layout/vList3"/>
    <dgm:cxn modelId="{5A771717-F831-4EE6-A10A-00CCF69F5F34}" type="presOf" srcId="{539538C4-C545-4A7C-A05C-5806AF9784AF}" destId="{466E28B2-7E13-469C-8CD1-7E0DF962EE0B}" srcOrd="0" destOrd="0" presId="urn:microsoft.com/office/officeart/2005/8/layout/vList3"/>
    <dgm:cxn modelId="{F6CE8AD1-C87C-4A4D-9EA9-E43DE07447EE}" type="presOf" srcId="{1621AC98-7AD7-460F-8624-765E2BBB8482}" destId="{0D23CB92-A5F4-4F29-9B13-E854D7780C71}" srcOrd="0" destOrd="0" presId="urn:microsoft.com/office/officeart/2005/8/layout/vList3"/>
    <dgm:cxn modelId="{83202A0B-FC80-4CD1-B9A8-6BC3781A0084}" srcId="{D5605671-263F-4B80-A9AF-6224451CDB9C}" destId="{DEF8D160-C4B0-4A2D-BA00-88DB30DF50AF}" srcOrd="0" destOrd="0" parTransId="{CD80584F-4725-4F35-BD6E-2500178794D7}" sibTransId="{867D62D3-7FF1-46E9-B9FE-047FC409F753}"/>
    <dgm:cxn modelId="{9AA32588-810D-4C4E-AE83-D667C8DCEFB7}" srcId="{D5605671-263F-4B80-A9AF-6224451CDB9C}" destId="{94485618-8332-42F1-A45B-3763948897C5}" srcOrd="2" destOrd="0" parTransId="{AC22C6FA-9C4B-418C-A171-ECC62A56AF1A}" sibTransId="{9AC202C0-A408-4751-B3F3-38545BEEEBDF}"/>
    <dgm:cxn modelId="{B7530A77-7052-416C-B01D-E450359C01FE}" type="presOf" srcId="{DEF8D160-C4B0-4A2D-BA00-88DB30DF50AF}" destId="{B113D25B-44A0-4112-B408-244634030083}" srcOrd="0" destOrd="0" presId="urn:microsoft.com/office/officeart/2005/8/layout/vList3"/>
    <dgm:cxn modelId="{04D3CFD4-F05A-435A-8201-898102889DA8}" type="presParOf" srcId="{4B216775-2542-4B6F-BC8B-B9FFC07B3158}" destId="{1C617636-4EAC-4788-9CAB-09C8C75A3857}" srcOrd="0" destOrd="0" presId="urn:microsoft.com/office/officeart/2005/8/layout/vList3"/>
    <dgm:cxn modelId="{64964282-44BF-48A8-BE90-91E4F745DA81}" type="presParOf" srcId="{1C617636-4EAC-4788-9CAB-09C8C75A3857}" destId="{33E5BB34-590D-41B0-AD5D-4F71D4C6CCD3}" srcOrd="0" destOrd="0" presId="urn:microsoft.com/office/officeart/2005/8/layout/vList3"/>
    <dgm:cxn modelId="{8BFA9ACE-CD3F-4C62-A406-74A5ACA29BD6}" type="presParOf" srcId="{1C617636-4EAC-4788-9CAB-09C8C75A3857}" destId="{B113D25B-44A0-4112-B408-244634030083}" srcOrd="1" destOrd="0" presId="urn:microsoft.com/office/officeart/2005/8/layout/vList3"/>
    <dgm:cxn modelId="{6F9A3533-966A-4100-8D81-3F88F4A12E01}" type="presParOf" srcId="{4B216775-2542-4B6F-BC8B-B9FFC07B3158}" destId="{14D843C3-DF9E-467B-B755-7ECD520CE919}" srcOrd="1" destOrd="0" presId="urn:microsoft.com/office/officeart/2005/8/layout/vList3"/>
    <dgm:cxn modelId="{CB2F1902-9D26-4B19-9FEF-3940CC516BCB}" type="presParOf" srcId="{4B216775-2542-4B6F-BC8B-B9FFC07B3158}" destId="{25E14B5A-4FEF-45F8-AB10-7E33DBC78CFE}" srcOrd="2" destOrd="0" presId="urn:microsoft.com/office/officeart/2005/8/layout/vList3"/>
    <dgm:cxn modelId="{E9753202-3AA1-4D95-B458-EDF4C64B339D}" type="presParOf" srcId="{25E14B5A-4FEF-45F8-AB10-7E33DBC78CFE}" destId="{063D486D-E2A9-49AE-B838-BFBB0E9BD0C0}" srcOrd="0" destOrd="0" presId="urn:microsoft.com/office/officeart/2005/8/layout/vList3"/>
    <dgm:cxn modelId="{B6B79BFB-CBA8-461E-B29F-33CB89E78A6F}" type="presParOf" srcId="{25E14B5A-4FEF-45F8-AB10-7E33DBC78CFE}" destId="{466E28B2-7E13-469C-8CD1-7E0DF962EE0B}" srcOrd="1" destOrd="0" presId="urn:microsoft.com/office/officeart/2005/8/layout/vList3"/>
    <dgm:cxn modelId="{3AFC7DCE-B693-4B34-8054-223AA133AE1B}" type="presParOf" srcId="{4B216775-2542-4B6F-BC8B-B9FFC07B3158}" destId="{6E9361B4-2358-4ADA-AC5F-A31E6771EF5C}" srcOrd="3" destOrd="0" presId="urn:microsoft.com/office/officeart/2005/8/layout/vList3"/>
    <dgm:cxn modelId="{6D02C908-2FF7-4DDE-B695-76E7670F26F3}" type="presParOf" srcId="{4B216775-2542-4B6F-BC8B-B9FFC07B3158}" destId="{5815FFD6-2FBE-4AC3-8772-F98894165F82}" srcOrd="4" destOrd="0" presId="urn:microsoft.com/office/officeart/2005/8/layout/vList3"/>
    <dgm:cxn modelId="{815972D8-630E-4EAB-9160-E5EFC4F0F971}" type="presParOf" srcId="{5815FFD6-2FBE-4AC3-8772-F98894165F82}" destId="{D5764B65-263F-4095-8D82-FBDAB59811FF}" srcOrd="0" destOrd="0" presId="urn:microsoft.com/office/officeart/2005/8/layout/vList3"/>
    <dgm:cxn modelId="{057845CA-081D-48F6-91DD-192DB214C6D8}" type="presParOf" srcId="{5815FFD6-2FBE-4AC3-8772-F98894165F82}" destId="{653B1E43-B96D-431C-B065-4F45D24EAC1D}" srcOrd="1" destOrd="0" presId="urn:microsoft.com/office/officeart/2005/8/layout/vList3"/>
    <dgm:cxn modelId="{0A67A465-52F3-4F3B-8ACC-86C0D5F6F898}" type="presParOf" srcId="{4B216775-2542-4B6F-BC8B-B9FFC07B3158}" destId="{60FAB252-6C67-41D3-BCB6-EAF6A810ACBE}" srcOrd="5" destOrd="0" presId="urn:microsoft.com/office/officeart/2005/8/layout/vList3"/>
    <dgm:cxn modelId="{AC6CA0EA-842E-451F-8B24-29500761496E}" type="presParOf" srcId="{4B216775-2542-4B6F-BC8B-B9FFC07B3158}" destId="{FE8977DF-6A64-41EB-922D-3587B064B162}" srcOrd="6" destOrd="0" presId="urn:microsoft.com/office/officeart/2005/8/layout/vList3"/>
    <dgm:cxn modelId="{CE6397A1-E648-4C04-8788-ADD2DB74DA01}" type="presParOf" srcId="{FE8977DF-6A64-41EB-922D-3587B064B162}" destId="{068BD708-8890-4B56-8BBA-E17AA422EECE}" srcOrd="0" destOrd="0" presId="urn:microsoft.com/office/officeart/2005/8/layout/vList3"/>
    <dgm:cxn modelId="{0B956766-A992-445C-8678-98B998714C6E}" type="presParOf" srcId="{FE8977DF-6A64-41EB-922D-3587B064B162}" destId="{0D23CB92-A5F4-4F29-9B13-E854D7780C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A55442-934A-4154-ACE6-1609C1A0EE9D}" type="doc">
      <dgm:prSet loTypeId="urn:microsoft.com/office/officeart/2005/8/layout/arrow2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8BDD6A-9EF6-4D31-B640-ECEA7AE3B0AF}">
      <dgm:prSet/>
      <dgm:spPr/>
      <dgm:t>
        <a:bodyPr/>
        <a:lstStyle/>
        <a:p>
          <a:pPr rtl="0"/>
          <a:r>
            <a:rPr lang="en-US" b="1" dirty="0" smtClean="0"/>
            <a:t>1/2/2017 Compliance Required with Most Revised WPS Requirements Except:</a:t>
          </a:r>
          <a:endParaRPr lang="en-US" dirty="0"/>
        </a:p>
      </dgm:t>
    </dgm:pt>
    <dgm:pt modelId="{7D3571AB-C4A6-467B-B57F-3CC114ABE88B}" type="parTrans" cxnId="{B8DBDB49-C3B2-469B-9ED2-D97B305EF415}">
      <dgm:prSet/>
      <dgm:spPr/>
      <dgm:t>
        <a:bodyPr/>
        <a:lstStyle/>
        <a:p>
          <a:endParaRPr lang="en-US"/>
        </a:p>
      </dgm:t>
    </dgm:pt>
    <dgm:pt modelId="{111B46C0-256C-459A-9937-A339A97E82A6}" type="sibTrans" cxnId="{B8DBDB49-C3B2-469B-9ED2-D97B305EF415}">
      <dgm:prSet/>
      <dgm:spPr/>
      <dgm:t>
        <a:bodyPr/>
        <a:lstStyle/>
        <a:p>
          <a:endParaRPr lang="en-US"/>
        </a:p>
      </dgm:t>
    </dgm:pt>
    <dgm:pt modelId="{02AAFDFE-EBD4-4B9A-9BD8-BB683B172C7D}">
      <dgm:prSet/>
      <dgm:spPr/>
      <dgm:t>
        <a:bodyPr/>
        <a:lstStyle/>
        <a:p>
          <a:pPr rtl="0"/>
          <a:r>
            <a:rPr lang="en-US" dirty="0" smtClean="0"/>
            <a:t>New content in Worker and Hander Training</a:t>
          </a:r>
          <a:endParaRPr lang="en-US" dirty="0"/>
        </a:p>
      </dgm:t>
    </dgm:pt>
    <dgm:pt modelId="{F1B208DE-140F-46C8-B9EB-B137241FACBA}" type="parTrans" cxnId="{B42BA67D-439C-41E8-A1B7-F17211B66033}">
      <dgm:prSet/>
      <dgm:spPr/>
      <dgm:t>
        <a:bodyPr/>
        <a:lstStyle/>
        <a:p>
          <a:endParaRPr lang="en-US"/>
        </a:p>
      </dgm:t>
    </dgm:pt>
    <dgm:pt modelId="{B9601102-A2E0-4DA4-8890-43FEA6B05B04}" type="sibTrans" cxnId="{B42BA67D-439C-41E8-A1B7-F17211B66033}">
      <dgm:prSet/>
      <dgm:spPr/>
      <dgm:t>
        <a:bodyPr/>
        <a:lstStyle/>
        <a:p>
          <a:endParaRPr lang="en-US"/>
        </a:p>
      </dgm:t>
    </dgm:pt>
    <dgm:pt modelId="{502CEA79-4C40-4FFC-BC91-66FE38C27FA2}">
      <dgm:prSet/>
      <dgm:spPr/>
      <dgm:t>
        <a:bodyPr/>
        <a:lstStyle/>
        <a:p>
          <a:pPr rtl="0"/>
          <a:r>
            <a:rPr lang="en-US" dirty="0" smtClean="0"/>
            <a:t>New content in Pesticide Safety Information Display</a:t>
          </a:r>
          <a:endParaRPr lang="en-US" dirty="0"/>
        </a:p>
      </dgm:t>
    </dgm:pt>
    <dgm:pt modelId="{F1743FB5-68D3-4382-ACE6-25921F3B6AD5}" type="parTrans" cxnId="{949A9EE3-598D-4113-B5AF-70D09EBA4058}">
      <dgm:prSet/>
      <dgm:spPr/>
      <dgm:t>
        <a:bodyPr/>
        <a:lstStyle/>
        <a:p>
          <a:endParaRPr lang="en-US"/>
        </a:p>
      </dgm:t>
    </dgm:pt>
    <dgm:pt modelId="{207E3A1D-4949-4E6F-BCB5-E2A806B44093}" type="sibTrans" cxnId="{949A9EE3-598D-4113-B5AF-70D09EBA4058}">
      <dgm:prSet/>
      <dgm:spPr/>
      <dgm:t>
        <a:bodyPr/>
        <a:lstStyle/>
        <a:p>
          <a:endParaRPr lang="en-US"/>
        </a:p>
      </dgm:t>
    </dgm:pt>
    <dgm:pt modelId="{EA1765B8-D171-480D-885A-3559B881E329}">
      <dgm:prSet/>
      <dgm:spPr/>
      <dgm:t>
        <a:bodyPr/>
        <a:lstStyle/>
        <a:p>
          <a:pPr rtl="0"/>
          <a:r>
            <a:rPr lang="en-US" dirty="0" smtClean="0"/>
            <a:t>Responsibility for Handlers related to the Application Exclusion Zone</a:t>
          </a:r>
          <a:endParaRPr lang="en-US" dirty="0"/>
        </a:p>
      </dgm:t>
    </dgm:pt>
    <dgm:pt modelId="{9C5DF221-7F85-4046-940A-16526E4C118B}" type="parTrans" cxnId="{B7BC6F9C-DC64-4A8B-92B4-9368097C2FFF}">
      <dgm:prSet/>
      <dgm:spPr/>
      <dgm:t>
        <a:bodyPr/>
        <a:lstStyle/>
        <a:p>
          <a:endParaRPr lang="en-US"/>
        </a:p>
      </dgm:t>
    </dgm:pt>
    <dgm:pt modelId="{2075CC67-D23F-4980-B1DC-2605B3CA3C07}" type="sibTrans" cxnId="{B7BC6F9C-DC64-4A8B-92B4-9368097C2FFF}">
      <dgm:prSet/>
      <dgm:spPr/>
      <dgm:t>
        <a:bodyPr/>
        <a:lstStyle/>
        <a:p>
          <a:endParaRPr lang="en-US"/>
        </a:p>
      </dgm:t>
    </dgm:pt>
    <dgm:pt modelId="{20E13432-E8C7-469E-AF87-B90BD6CA4555}">
      <dgm:prSet/>
      <dgm:spPr/>
      <dgm:t>
        <a:bodyPr/>
        <a:lstStyle/>
        <a:p>
          <a:pPr rtl="0"/>
          <a:r>
            <a:rPr lang="en-US" b="1" dirty="0" smtClean="0"/>
            <a:t>1/1/2018 Compliance Required with All WPS Requirements</a:t>
          </a:r>
          <a:endParaRPr lang="en-US" dirty="0"/>
        </a:p>
      </dgm:t>
    </dgm:pt>
    <dgm:pt modelId="{DF9DF665-4BDC-4761-8697-911165E25747}" type="parTrans" cxnId="{1E84F1DB-713D-4EF1-87A3-9CD155CBC960}">
      <dgm:prSet/>
      <dgm:spPr/>
      <dgm:t>
        <a:bodyPr/>
        <a:lstStyle/>
        <a:p>
          <a:endParaRPr lang="en-US"/>
        </a:p>
      </dgm:t>
    </dgm:pt>
    <dgm:pt modelId="{A7696816-E262-4CC1-B381-1A508514C066}" type="sibTrans" cxnId="{1E84F1DB-713D-4EF1-87A3-9CD155CBC960}">
      <dgm:prSet/>
      <dgm:spPr/>
      <dgm:t>
        <a:bodyPr/>
        <a:lstStyle/>
        <a:p>
          <a:endParaRPr lang="en-US"/>
        </a:p>
      </dgm:t>
    </dgm:pt>
    <dgm:pt modelId="{9319CF3D-7315-495E-8F89-7037EA9F88C8}">
      <dgm:prSet/>
      <dgm:spPr/>
      <dgm:t>
        <a:bodyPr/>
        <a:lstStyle/>
        <a:p>
          <a:r>
            <a:rPr lang="en-US" dirty="0" smtClean="0"/>
            <a:t>9/28/2015 Revised WPS final rule signed</a:t>
          </a:r>
        </a:p>
      </dgm:t>
    </dgm:pt>
    <dgm:pt modelId="{C8C00BE1-35D0-4041-B1D0-21E6EDB5BBA2}" type="parTrans" cxnId="{B409D578-D3A9-416A-9EF3-A1AFF820EB0D}">
      <dgm:prSet/>
      <dgm:spPr/>
      <dgm:t>
        <a:bodyPr/>
        <a:lstStyle/>
        <a:p>
          <a:endParaRPr lang="en-US"/>
        </a:p>
      </dgm:t>
    </dgm:pt>
    <dgm:pt modelId="{08011A49-0248-467B-97D2-69DE8B2ACD98}" type="sibTrans" cxnId="{B409D578-D3A9-416A-9EF3-A1AFF820EB0D}">
      <dgm:prSet/>
      <dgm:spPr/>
      <dgm:t>
        <a:bodyPr/>
        <a:lstStyle/>
        <a:p>
          <a:endParaRPr lang="en-US"/>
        </a:p>
      </dgm:t>
    </dgm:pt>
    <dgm:pt modelId="{93610E09-0FC9-42EF-98AA-C9E037BCC0EE}">
      <dgm:prSet/>
      <dgm:spPr/>
      <dgm:t>
        <a:bodyPr/>
        <a:lstStyle/>
        <a:p>
          <a:r>
            <a:rPr lang="en-US" dirty="0" smtClean="0"/>
            <a:t>11/2/2015 Revised WPS final rule published in the Federal Register. </a:t>
          </a:r>
        </a:p>
      </dgm:t>
    </dgm:pt>
    <dgm:pt modelId="{36F8D75B-FE09-4D84-A0FB-9B9922CB46E0}" type="parTrans" cxnId="{E91E8910-FD81-4C25-B5C7-167B0FDD9C93}">
      <dgm:prSet/>
      <dgm:spPr/>
      <dgm:t>
        <a:bodyPr/>
        <a:lstStyle/>
        <a:p>
          <a:endParaRPr lang="en-US"/>
        </a:p>
      </dgm:t>
    </dgm:pt>
    <dgm:pt modelId="{6EFF32DB-D2D2-47C0-A6EB-9B483D9BFBCC}" type="sibTrans" cxnId="{E91E8910-FD81-4C25-B5C7-167B0FDD9C93}">
      <dgm:prSet/>
      <dgm:spPr/>
      <dgm:t>
        <a:bodyPr/>
        <a:lstStyle/>
        <a:p>
          <a:endParaRPr lang="en-US"/>
        </a:p>
      </dgm:t>
    </dgm:pt>
    <dgm:pt modelId="{4599637A-9C92-4751-8D08-A684C0B7A9C0}" type="pres">
      <dgm:prSet presAssocID="{17A55442-934A-4154-ACE6-1609C1A0EE9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CA764A-DF63-4C2B-B92A-1D0856331CA7}" type="pres">
      <dgm:prSet presAssocID="{17A55442-934A-4154-ACE6-1609C1A0EE9D}" presName="arrow" presStyleLbl="bgShp" presStyleIdx="0" presStyleCnt="1"/>
      <dgm:spPr/>
      <dgm:t>
        <a:bodyPr/>
        <a:lstStyle/>
        <a:p>
          <a:endParaRPr lang="en-US"/>
        </a:p>
      </dgm:t>
    </dgm:pt>
    <dgm:pt modelId="{2DA561F8-E518-4F40-9A87-B92B0FD9F44E}" type="pres">
      <dgm:prSet presAssocID="{17A55442-934A-4154-ACE6-1609C1A0EE9D}" presName="arrowDiagram4" presStyleCnt="0"/>
      <dgm:spPr/>
      <dgm:t>
        <a:bodyPr/>
        <a:lstStyle/>
        <a:p>
          <a:endParaRPr lang="en-US"/>
        </a:p>
      </dgm:t>
    </dgm:pt>
    <dgm:pt modelId="{03F10644-89C3-4FB0-AE9D-2A9B7AE023AC}" type="pres">
      <dgm:prSet presAssocID="{9319CF3D-7315-495E-8F89-7037EA9F88C8}" presName="bullet4a" presStyleLbl="node1" presStyleIdx="0" presStyleCnt="4"/>
      <dgm:spPr/>
      <dgm:t>
        <a:bodyPr/>
        <a:lstStyle/>
        <a:p>
          <a:endParaRPr lang="en-US"/>
        </a:p>
      </dgm:t>
    </dgm:pt>
    <dgm:pt modelId="{6D9476A2-34DC-40FA-B0F2-04EFDA715F48}" type="pres">
      <dgm:prSet presAssocID="{9319CF3D-7315-495E-8F89-7037EA9F88C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C812C-1D97-45A6-ABB9-D45BF317E168}" type="pres">
      <dgm:prSet presAssocID="{93610E09-0FC9-42EF-98AA-C9E037BCC0EE}" presName="bullet4b" presStyleLbl="node1" presStyleIdx="1" presStyleCnt="4"/>
      <dgm:spPr/>
      <dgm:t>
        <a:bodyPr/>
        <a:lstStyle/>
        <a:p>
          <a:endParaRPr lang="en-US"/>
        </a:p>
      </dgm:t>
    </dgm:pt>
    <dgm:pt modelId="{3D94D390-5E2E-41AC-9920-5269F2FA990A}" type="pres">
      <dgm:prSet presAssocID="{93610E09-0FC9-42EF-98AA-C9E037BCC0EE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A71C5-FEFA-4CE3-8354-9C686994B960}" type="pres">
      <dgm:prSet presAssocID="{BD8BDD6A-9EF6-4D31-B640-ECEA7AE3B0AF}" presName="bullet4c" presStyleLbl="node1" presStyleIdx="2" presStyleCnt="4"/>
      <dgm:spPr/>
      <dgm:t>
        <a:bodyPr/>
        <a:lstStyle/>
        <a:p>
          <a:endParaRPr lang="en-US"/>
        </a:p>
      </dgm:t>
    </dgm:pt>
    <dgm:pt modelId="{6A796CA3-482A-40D2-8E17-31F4A3282F30}" type="pres">
      <dgm:prSet presAssocID="{BD8BDD6A-9EF6-4D31-B640-ECEA7AE3B0AF}" presName="textBox4c" presStyleLbl="revTx" presStyleIdx="2" presStyleCnt="4" custScaleX="95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8B701-5B99-44B3-9372-AE4CFB467A47}" type="pres">
      <dgm:prSet presAssocID="{20E13432-E8C7-469E-AF87-B90BD6CA4555}" presName="bullet4d" presStyleLbl="node1" presStyleIdx="3" presStyleCnt="4"/>
      <dgm:spPr/>
      <dgm:t>
        <a:bodyPr/>
        <a:lstStyle/>
        <a:p>
          <a:endParaRPr lang="en-US"/>
        </a:p>
      </dgm:t>
    </dgm:pt>
    <dgm:pt modelId="{FAD70E25-F2FD-483A-90B3-3BE44CC6EB3D}" type="pres">
      <dgm:prSet presAssocID="{20E13432-E8C7-469E-AF87-B90BD6CA4555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09D578-D3A9-416A-9EF3-A1AFF820EB0D}" srcId="{17A55442-934A-4154-ACE6-1609C1A0EE9D}" destId="{9319CF3D-7315-495E-8F89-7037EA9F88C8}" srcOrd="0" destOrd="0" parTransId="{C8C00BE1-35D0-4041-B1D0-21E6EDB5BBA2}" sibTransId="{08011A49-0248-467B-97D2-69DE8B2ACD98}"/>
    <dgm:cxn modelId="{B8DBDB49-C3B2-469B-9ED2-D97B305EF415}" srcId="{17A55442-934A-4154-ACE6-1609C1A0EE9D}" destId="{BD8BDD6A-9EF6-4D31-B640-ECEA7AE3B0AF}" srcOrd="2" destOrd="0" parTransId="{7D3571AB-C4A6-467B-B57F-3CC114ABE88B}" sibTransId="{111B46C0-256C-459A-9937-A339A97E82A6}"/>
    <dgm:cxn modelId="{E91E8910-FD81-4C25-B5C7-167B0FDD9C93}" srcId="{17A55442-934A-4154-ACE6-1609C1A0EE9D}" destId="{93610E09-0FC9-42EF-98AA-C9E037BCC0EE}" srcOrd="1" destOrd="0" parTransId="{36F8D75B-FE09-4D84-A0FB-9B9922CB46E0}" sibTransId="{6EFF32DB-D2D2-47C0-A6EB-9B483D9BFBCC}"/>
    <dgm:cxn modelId="{B42BA67D-439C-41E8-A1B7-F17211B66033}" srcId="{BD8BDD6A-9EF6-4D31-B640-ECEA7AE3B0AF}" destId="{02AAFDFE-EBD4-4B9A-9BD8-BB683B172C7D}" srcOrd="0" destOrd="0" parTransId="{F1B208DE-140F-46C8-B9EB-B137241FACBA}" sibTransId="{B9601102-A2E0-4DA4-8890-43FEA6B05B04}"/>
    <dgm:cxn modelId="{949A9EE3-598D-4113-B5AF-70D09EBA4058}" srcId="{BD8BDD6A-9EF6-4D31-B640-ECEA7AE3B0AF}" destId="{502CEA79-4C40-4FFC-BC91-66FE38C27FA2}" srcOrd="1" destOrd="0" parTransId="{F1743FB5-68D3-4382-ACE6-25921F3B6AD5}" sibTransId="{207E3A1D-4949-4E6F-BCB5-E2A806B44093}"/>
    <dgm:cxn modelId="{6B17DE19-BE3E-4DA9-A06D-FE5DFC6C93F0}" type="presOf" srcId="{93610E09-0FC9-42EF-98AA-C9E037BCC0EE}" destId="{3D94D390-5E2E-41AC-9920-5269F2FA990A}" srcOrd="0" destOrd="0" presId="urn:microsoft.com/office/officeart/2005/8/layout/arrow2"/>
    <dgm:cxn modelId="{E9EA0544-4C86-4FBD-9B07-455374355588}" type="presOf" srcId="{17A55442-934A-4154-ACE6-1609C1A0EE9D}" destId="{4599637A-9C92-4751-8D08-A684C0B7A9C0}" srcOrd="0" destOrd="0" presId="urn:microsoft.com/office/officeart/2005/8/layout/arrow2"/>
    <dgm:cxn modelId="{BD43A6C3-954C-42EA-88A2-84DA2866C81D}" type="presOf" srcId="{20E13432-E8C7-469E-AF87-B90BD6CA4555}" destId="{FAD70E25-F2FD-483A-90B3-3BE44CC6EB3D}" srcOrd="0" destOrd="0" presId="urn:microsoft.com/office/officeart/2005/8/layout/arrow2"/>
    <dgm:cxn modelId="{1E84F1DB-713D-4EF1-87A3-9CD155CBC960}" srcId="{17A55442-934A-4154-ACE6-1609C1A0EE9D}" destId="{20E13432-E8C7-469E-AF87-B90BD6CA4555}" srcOrd="3" destOrd="0" parTransId="{DF9DF665-4BDC-4761-8697-911165E25747}" sibTransId="{A7696816-E262-4CC1-B381-1A508514C066}"/>
    <dgm:cxn modelId="{0DE93748-71B7-4E8A-A855-5567148B83DC}" type="presOf" srcId="{BD8BDD6A-9EF6-4D31-B640-ECEA7AE3B0AF}" destId="{6A796CA3-482A-40D2-8E17-31F4A3282F30}" srcOrd="0" destOrd="0" presId="urn:microsoft.com/office/officeart/2005/8/layout/arrow2"/>
    <dgm:cxn modelId="{B7BC6F9C-DC64-4A8B-92B4-9368097C2FFF}" srcId="{BD8BDD6A-9EF6-4D31-B640-ECEA7AE3B0AF}" destId="{EA1765B8-D171-480D-885A-3559B881E329}" srcOrd="2" destOrd="0" parTransId="{9C5DF221-7F85-4046-940A-16526E4C118B}" sibTransId="{2075CC67-D23F-4980-B1DC-2605B3CA3C07}"/>
    <dgm:cxn modelId="{AB1B1E75-BE3C-46F5-B4A1-1753E99CF8BB}" type="presOf" srcId="{502CEA79-4C40-4FFC-BC91-66FE38C27FA2}" destId="{6A796CA3-482A-40D2-8E17-31F4A3282F30}" srcOrd="0" destOrd="2" presId="urn:microsoft.com/office/officeart/2005/8/layout/arrow2"/>
    <dgm:cxn modelId="{90E07104-7437-4CF3-BA83-AF965647D9A9}" type="presOf" srcId="{9319CF3D-7315-495E-8F89-7037EA9F88C8}" destId="{6D9476A2-34DC-40FA-B0F2-04EFDA715F48}" srcOrd="0" destOrd="0" presId="urn:microsoft.com/office/officeart/2005/8/layout/arrow2"/>
    <dgm:cxn modelId="{886B73EC-CEFC-4591-A03F-DD487ED2C4F9}" type="presOf" srcId="{02AAFDFE-EBD4-4B9A-9BD8-BB683B172C7D}" destId="{6A796CA3-482A-40D2-8E17-31F4A3282F30}" srcOrd="0" destOrd="1" presId="urn:microsoft.com/office/officeart/2005/8/layout/arrow2"/>
    <dgm:cxn modelId="{5D6DD34B-3D3C-4773-B409-1C25A9018B91}" type="presOf" srcId="{EA1765B8-D171-480D-885A-3559B881E329}" destId="{6A796CA3-482A-40D2-8E17-31F4A3282F30}" srcOrd="0" destOrd="3" presId="urn:microsoft.com/office/officeart/2005/8/layout/arrow2"/>
    <dgm:cxn modelId="{E6A60119-2F49-403E-AB74-B69791E963B2}" type="presParOf" srcId="{4599637A-9C92-4751-8D08-A684C0B7A9C0}" destId="{8DCA764A-DF63-4C2B-B92A-1D0856331CA7}" srcOrd="0" destOrd="0" presId="urn:microsoft.com/office/officeart/2005/8/layout/arrow2"/>
    <dgm:cxn modelId="{BF58038F-7CC1-4E42-BBD6-5263D31003AD}" type="presParOf" srcId="{4599637A-9C92-4751-8D08-A684C0B7A9C0}" destId="{2DA561F8-E518-4F40-9A87-B92B0FD9F44E}" srcOrd="1" destOrd="0" presId="urn:microsoft.com/office/officeart/2005/8/layout/arrow2"/>
    <dgm:cxn modelId="{6789B7D6-4DA1-4066-97FA-D70A43222581}" type="presParOf" srcId="{2DA561F8-E518-4F40-9A87-B92B0FD9F44E}" destId="{03F10644-89C3-4FB0-AE9D-2A9B7AE023AC}" srcOrd="0" destOrd="0" presId="urn:microsoft.com/office/officeart/2005/8/layout/arrow2"/>
    <dgm:cxn modelId="{F1167F6F-1FFB-426B-995F-86AF624297D0}" type="presParOf" srcId="{2DA561F8-E518-4F40-9A87-B92B0FD9F44E}" destId="{6D9476A2-34DC-40FA-B0F2-04EFDA715F48}" srcOrd="1" destOrd="0" presId="urn:microsoft.com/office/officeart/2005/8/layout/arrow2"/>
    <dgm:cxn modelId="{B2AB3E10-75D8-4488-AAE3-0430C6628BA6}" type="presParOf" srcId="{2DA561F8-E518-4F40-9A87-B92B0FD9F44E}" destId="{1B0C812C-1D97-45A6-ABB9-D45BF317E168}" srcOrd="2" destOrd="0" presId="urn:microsoft.com/office/officeart/2005/8/layout/arrow2"/>
    <dgm:cxn modelId="{24BFCAA7-82C9-44E2-BBD1-A78466B14E25}" type="presParOf" srcId="{2DA561F8-E518-4F40-9A87-B92B0FD9F44E}" destId="{3D94D390-5E2E-41AC-9920-5269F2FA990A}" srcOrd="3" destOrd="0" presId="urn:microsoft.com/office/officeart/2005/8/layout/arrow2"/>
    <dgm:cxn modelId="{FEDA9023-A46C-4290-8C11-58993CC9B934}" type="presParOf" srcId="{2DA561F8-E518-4F40-9A87-B92B0FD9F44E}" destId="{5D3A71C5-FEFA-4CE3-8354-9C686994B960}" srcOrd="4" destOrd="0" presId="urn:microsoft.com/office/officeart/2005/8/layout/arrow2"/>
    <dgm:cxn modelId="{8EB1978D-9B44-4301-854D-64BD3BAC2ECB}" type="presParOf" srcId="{2DA561F8-E518-4F40-9A87-B92B0FD9F44E}" destId="{6A796CA3-482A-40D2-8E17-31F4A3282F30}" srcOrd="5" destOrd="0" presId="urn:microsoft.com/office/officeart/2005/8/layout/arrow2"/>
    <dgm:cxn modelId="{ED5CD241-9054-4C17-ACC5-753D7B656383}" type="presParOf" srcId="{2DA561F8-E518-4F40-9A87-B92B0FD9F44E}" destId="{84F8B701-5B99-44B3-9372-AE4CFB467A47}" srcOrd="6" destOrd="0" presId="urn:microsoft.com/office/officeart/2005/8/layout/arrow2"/>
    <dgm:cxn modelId="{3EE1EA27-6A4C-4DD4-AD6C-3489BF27FE13}" type="presParOf" srcId="{2DA561F8-E518-4F40-9A87-B92B0FD9F44E}" destId="{FAD70E25-F2FD-483A-90B3-3BE44CC6EB3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8787E-CFEF-4D67-A284-C8FF54FF4C24}">
      <dsp:nvSpPr>
        <dsp:cNvPr id="0" name=""/>
        <dsp:cNvSpPr/>
      </dsp:nvSpPr>
      <dsp:spPr>
        <a:xfrm rot="10800000">
          <a:off x="1358275" y="1315"/>
          <a:ext cx="4221694" cy="117966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199" tIns="106680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Inform</a:t>
          </a:r>
          <a:endParaRPr lang="en-US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about pesticide safety</a:t>
          </a:r>
          <a:endParaRPr lang="en-US" sz="2000" kern="1200" dirty="0"/>
        </a:p>
      </dsp:txBody>
      <dsp:txXfrm rot="10800000">
        <a:off x="1653191" y="1315"/>
        <a:ext cx="3926778" cy="1179664"/>
      </dsp:txXfrm>
    </dsp:sp>
    <dsp:sp modelId="{E35FB299-3492-4EB9-9CDC-E945C471C628}">
      <dsp:nvSpPr>
        <dsp:cNvPr id="0" name=""/>
        <dsp:cNvSpPr/>
      </dsp:nvSpPr>
      <dsp:spPr>
        <a:xfrm>
          <a:off x="768443" y="1315"/>
          <a:ext cx="1179664" cy="117966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2A32B-C357-45F4-A21E-F0F4F0A2D81C}">
      <dsp:nvSpPr>
        <dsp:cNvPr id="0" name=""/>
        <dsp:cNvSpPr/>
      </dsp:nvSpPr>
      <dsp:spPr>
        <a:xfrm rot="10800000">
          <a:off x="1358275" y="1533117"/>
          <a:ext cx="4221694" cy="117966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199" tIns="106680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Protect</a:t>
          </a:r>
          <a:endParaRPr lang="en-US" sz="23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from potential pesticide exposure</a:t>
          </a:r>
          <a:endParaRPr lang="en-US" sz="2000" kern="1200" dirty="0"/>
        </a:p>
      </dsp:txBody>
      <dsp:txXfrm rot="10800000">
        <a:off x="1653191" y="1533117"/>
        <a:ext cx="3926778" cy="1179664"/>
      </dsp:txXfrm>
    </dsp:sp>
    <dsp:sp modelId="{14C20E8C-76B4-4238-9A6E-144644D43826}">
      <dsp:nvSpPr>
        <dsp:cNvPr id="0" name=""/>
        <dsp:cNvSpPr/>
      </dsp:nvSpPr>
      <dsp:spPr>
        <a:xfrm>
          <a:off x="768443" y="1533117"/>
          <a:ext cx="1179664" cy="117966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893DE-7CF2-4A20-AE9B-8F91B926F3D7}">
      <dsp:nvSpPr>
        <dsp:cNvPr id="0" name=""/>
        <dsp:cNvSpPr/>
      </dsp:nvSpPr>
      <dsp:spPr>
        <a:xfrm rot="10800000">
          <a:off x="1358275" y="3064920"/>
          <a:ext cx="4221694" cy="117966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199" tIns="106680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Mitigate</a:t>
          </a:r>
          <a:endParaRPr lang="en-US" sz="23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pesticide exposures when they do occur</a:t>
          </a:r>
          <a:endParaRPr lang="en-US" sz="2000" kern="1200" dirty="0"/>
        </a:p>
      </dsp:txBody>
      <dsp:txXfrm rot="10800000">
        <a:off x="1653191" y="3064920"/>
        <a:ext cx="3926778" cy="1179664"/>
      </dsp:txXfrm>
    </dsp:sp>
    <dsp:sp modelId="{126C897C-181B-447E-A795-0784E727EE5E}">
      <dsp:nvSpPr>
        <dsp:cNvPr id="0" name=""/>
        <dsp:cNvSpPr/>
      </dsp:nvSpPr>
      <dsp:spPr>
        <a:xfrm>
          <a:off x="768443" y="3064920"/>
          <a:ext cx="1179664" cy="117966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F96B2-B435-4B9E-9AED-ECDF178E2668}">
      <dsp:nvSpPr>
        <dsp:cNvPr id="0" name=""/>
        <dsp:cNvSpPr/>
      </dsp:nvSpPr>
      <dsp:spPr>
        <a:xfrm>
          <a:off x="706830" y="0"/>
          <a:ext cx="3880772" cy="388077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43F3B-8D74-4516-A7D8-DB3E4CDEB0D3}">
      <dsp:nvSpPr>
        <dsp:cNvPr id="0" name=""/>
        <dsp:cNvSpPr/>
      </dsp:nvSpPr>
      <dsp:spPr>
        <a:xfrm>
          <a:off x="3660160" y="400255"/>
          <a:ext cx="4572009" cy="526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Revised Annual pesticide safety training</a:t>
          </a:r>
          <a:endParaRPr lang="en-US" sz="1800" kern="1200" dirty="0"/>
        </a:p>
      </dsp:txBody>
      <dsp:txXfrm>
        <a:off x="3685869" y="425964"/>
        <a:ext cx="4520591" cy="475240"/>
      </dsp:txXfrm>
    </dsp:sp>
    <dsp:sp modelId="{D29771F4-A9AC-4BB1-A9BE-E00BC498BF18}">
      <dsp:nvSpPr>
        <dsp:cNvPr id="0" name=""/>
        <dsp:cNvSpPr/>
      </dsp:nvSpPr>
      <dsp:spPr>
        <a:xfrm>
          <a:off x="3653602" y="1012988"/>
          <a:ext cx="4572009" cy="5415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Updated</a:t>
          </a:r>
          <a:r>
            <a:rPr lang="en-US" sz="1800" b="1" kern="1200" dirty="0" smtClean="0"/>
            <a:t> trainer requirements and training materials</a:t>
          </a:r>
          <a:endParaRPr lang="en-US" sz="1800" kern="1200" dirty="0"/>
        </a:p>
      </dsp:txBody>
      <dsp:txXfrm>
        <a:off x="3680038" y="1039424"/>
        <a:ext cx="4519137" cy="488664"/>
      </dsp:txXfrm>
    </dsp:sp>
    <dsp:sp modelId="{AF3E53CC-9C88-4974-9B7B-112AD174D4A1}">
      <dsp:nvSpPr>
        <dsp:cNvPr id="0" name=""/>
        <dsp:cNvSpPr/>
      </dsp:nvSpPr>
      <dsp:spPr>
        <a:xfrm>
          <a:off x="3658193" y="1681910"/>
          <a:ext cx="4572009" cy="5597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Additional</a:t>
          </a:r>
          <a:r>
            <a:rPr lang="en-US" sz="1800" b="1" kern="1200" dirty="0" smtClean="0"/>
            <a:t> posted pesticide safety information</a:t>
          </a:r>
          <a:endParaRPr lang="en-US" sz="1800" kern="1200" dirty="0"/>
        </a:p>
      </dsp:txBody>
      <dsp:txXfrm>
        <a:off x="3685516" y="1709233"/>
        <a:ext cx="4517363" cy="505074"/>
      </dsp:txXfrm>
    </dsp:sp>
    <dsp:sp modelId="{C3B6B3D8-3300-4DB0-AB87-91FF4CF77608}">
      <dsp:nvSpPr>
        <dsp:cNvPr id="0" name=""/>
        <dsp:cNvSpPr/>
      </dsp:nvSpPr>
      <dsp:spPr>
        <a:xfrm>
          <a:off x="3652366" y="2405890"/>
          <a:ext cx="4572009" cy="5818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Access </a:t>
          </a:r>
          <a:r>
            <a:rPr lang="en-US" sz="1800" kern="1200" dirty="0" smtClean="0"/>
            <a:t>to pesticide application records for employees and medical personnel </a:t>
          </a:r>
          <a:endParaRPr lang="en-US" sz="1800" kern="1200" dirty="0"/>
        </a:p>
      </dsp:txBody>
      <dsp:txXfrm>
        <a:off x="3680767" y="2434291"/>
        <a:ext cx="4515207" cy="525001"/>
      </dsp:txXfrm>
    </dsp:sp>
    <dsp:sp modelId="{C45A9F4E-B437-482D-9EB3-309837791B9D}">
      <dsp:nvSpPr>
        <dsp:cNvPr id="0" name=""/>
        <dsp:cNvSpPr/>
      </dsp:nvSpPr>
      <dsp:spPr>
        <a:xfrm>
          <a:off x="3658218" y="3139981"/>
          <a:ext cx="4572009" cy="6085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Pesticide application </a:t>
          </a:r>
          <a:r>
            <a:rPr lang="en-US" sz="1800" b="1" kern="1200" dirty="0" smtClean="0"/>
            <a:t>notification requirements</a:t>
          </a:r>
          <a:endParaRPr lang="en-US" sz="1800" kern="1200" dirty="0"/>
        </a:p>
      </dsp:txBody>
      <dsp:txXfrm>
        <a:off x="3687927" y="3169690"/>
        <a:ext cx="4512591" cy="549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3D25B-44A0-4112-B408-244634030083}">
      <dsp:nvSpPr>
        <dsp:cNvPr id="0" name=""/>
        <dsp:cNvSpPr/>
      </dsp:nvSpPr>
      <dsp:spPr>
        <a:xfrm rot="10800000">
          <a:off x="1748125" y="3130"/>
          <a:ext cx="6080760" cy="86602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89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Minimum Age of 18 for pesticide handler or early-entry workers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 rot="10800000">
        <a:off x="1964631" y="3130"/>
        <a:ext cx="5864254" cy="866023"/>
      </dsp:txXfrm>
    </dsp:sp>
    <dsp:sp modelId="{33E5BB34-590D-41B0-AD5D-4F71D4C6CCD3}">
      <dsp:nvSpPr>
        <dsp:cNvPr id="0" name=""/>
        <dsp:cNvSpPr/>
      </dsp:nvSpPr>
      <dsp:spPr>
        <a:xfrm>
          <a:off x="1315114" y="3130"/>
          <a:ext cx="866023" cy="8660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E28B2-7E13-469C-8CD1-7E0DF962EE0B}">
      <dsp:nvSpPr>
        <dsp:cNvPr id="0" name=""/>
        <dsp:cNvSpPr/>
      </dsp:nvSpPr>
      <dsp:spPr>
        <a:xfrm rot="10800000">
          <a:off x="1748125" y="1127668"/>
          <a:ext cx="6080760" cy="86602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892" tIns="7620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Application Exclusion Zone (AEZ)</a:t>
          </a:r>
          <a:endParaRPr lang="en-US" sz="20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Employer must keep workers out of AEZ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Handler must not apply when non-handlers are within AEZ</a:t>
          </a:r>
          <a:endParaRPr lang="en-US" sz="1400" kern="1200" dirty="0"/>
        </a:p>
      </dsp:txBody>
      <dsp:txXfrm rot="10800000">
        <a:off x="1964631" y="1127668"/>
        <a:ext cx="5864254" cy="866023"/>
      </dsp:txXfrm>
    </dsp:sp>
    <dsp:sp modelId="{063D486D-E2A9-49AE-B838-BFBB0E9BD0C0}">
      <dsp:nvSpPr>
        <dsp:cNvPr id="0" name=""/>
        <dsp:cNvSpPr/>
      </dsp:nvSpPr>
      <dsp:spPr>
        <a:xfrm>
          <a:off x="1315114" y="1127668"/>
          <a:ext cx="866023" cy="8660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B1E43-B96D-431C-B065-4F45D24EAC1D}">
      <dsp:nvSpPr>
        <dsp:cNvPr id="0" name=""/>
        <dsp:cNvSpPr/>
      </dsp:nvSpPr>
      <dsp:spPr>
        <a:xfrm rot="10800000">
          <a:off x="1748125" y="2252206"/>
          <a:ext cx="6080760" cy="86602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89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Instruction for early-entry workers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 rot="10800000">
        <a:off x="1964631" y="2252206"/>
        <a:ext cx="5864254" cy="866023"/>
      </dsp:txXfrm>
    </dsp:sp>
    <dsp:sp modelId="{D5764B65-263F-4095-8D82-FBDAB59811FF}">
      <dsp:nvSpPr>
        <dsp:cNvPr id="0" name=""/>
        <dsp:cNvSpPr/>
      </dsp:nvSpPr>
      <dsp:spPr>
        <a:xfrm>
          <a:off x="1315114" y="2252206"/>
          <a:ext cx="866023" cy="86602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3CB92-A5F4-4F29-9B13-E854D7780C71}">
      <dsp:nvSpPr>
        <dsp:cNvPr id="0" name=""/>
        <dsp:cNvSpPr/>
      </dsp:nvSpPr>
      <dsp:spPr>
        <a:xfrm rot="10800000">
          <a:off x="1748125" y="3376744"/>
          <a:ext cx="6080760" cy="86602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89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Strengthened respiratory protection rules</a:t>
          </a:r>
          <a:endParaRPr lang="en-US" sz="2000" kern="1200" dirty="0"/>
        </a:p>
      </dsp:txBody>
      <dsp:txXfrm rot="10800000">
        <a:off x="1964631" y="3376744"/>
        <a:ext cx="5864254" cy="866023"/>
      </dsp:txXfrm>
    </dsp:sp>
    <dsp:sp modelId="{068BD708-8890-4B56-8BBA-E17AA422EECE}">
      <dsp:nvSpPr>
        <dsp:cNvPr id="0" name=""/>
        <dsp:cNvSpPr/>
      </dsp:nvSpPr>
      <dsp:spPr>
        <a:xfrm>
          <a:off x="1315114" y="3376744"/>
          <a:ext cx="866023" cy="86602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A764A-DF63-4C2B-B92A-1D0856331CA7}">
      <dsp:nvSpPr>
        <dsp:cNvPr id="0" name=""/>
        <dsp:cNvSpPr/>
      </dsp:nvSpPr>
      <dsp:spPr>
        <a:xfrm>
          <a:off x="0" y="571499"/>
          <a:ext cx="9144000" cy="5715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F10644-89C3-4FB0-AE9D-2A9B7AE023AC}">
      <dsp:nvSpPr>
        <dsp:cNvPr id="0" name=""/>
        <dsp:cNvSpPr/>
      </dsp:nvSpPr>
      <dsp:spPr>
        <a:xfrm>
          <a:off x="900684" y="4821173"/>
          <a:ext cx="210312" cy="2103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476A2-34DC-40FA-B0F2-04EFDA715F48}">
      <dsp:nvSpPr>
        <dsp:cNvPr id="0" name=""/>
        <dsp:cNvSpPr/>
      </dsp:nvSpPr>
      <dsp:spPr>
        <a:xfrm>
          <a:off x="1005840" y="4926330"/>
          <a:ext cx="1563624" cy="136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4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9/28/2015 Revised WPS final rule signed</a:t>
          </a:r>
        </a:p>
      </dsp:txBody>
      <dsp:txXfrm>
        <a:off x="1005840" y="4926330"/>
        <a:ext cx="1563624" cy="1360170"/>
      </dsp:txXfrm>
    </dsp:sp>
    <dsp:sp modelId="{1B0C812C-1D97-45A6-ABB9-D45BF317E168}">
      <dsp:nvSpPr>
        <dsp:cNvPr id="0" name=""/>
        <dsp:cNvSpPr/>
      </dsp:nvSpPr>
      <dsp:spPr>
        <a:xfrm>
          <a:off x="2386584" y="3491864"/>
          <a:ext cx="365760" cy="3657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94D390-5E2E-41AC-9920-5269F2FA990A}">
      <dsp:nvSpPr>
        <dsp:cNvPr id="0" name=""/>
        <dsp:cNvSpPr/>
      </dsp:nvSpPr>
      <dsp:spPr>
        <a:xfrm>
          <a:off x="2569464" y="3674744"/>
          <a:ext cx="1920240" cy="2611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09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11/2/2015 Revised WPS final rule published in the Federal Register. </a:t>
          </a:r>
        </a:p>
      </dsp:txBody>
      <dsp:txXfrm>
        <a:off x="2569464" y="3674744"/>
        <a:ext cx="1920240" cy="2611755"/>
      </dsp:txXfrm>
    </dsp:sp>
    <dsp:sp modelId="{5D3A71C5-FEFA-4CE3-8354-9C686994B960}">
      <dsp:nvSpPr>
        <dsp:cNvPr id="0" name=""/>
        <dsp:cNvSpPr/>
      </dsp:nvSpPr>
      <dsp:spPr>
        <a:xfrm>
          <a:off x="4283964" y="2512313"/>
          <a:ext cx="484632" cy="4846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796CA3-482A-40D2-8E17-31F4A3282F30}">
      <dsp:nvSpPr>
        <dsp:cNvPr id="0" name=""/>
        <dsp:cNvSpPr/>
      </dsp:nvSpPr>
      <dsp:spPr>
        <a:xfrm>
          <a:off x="4572000" y="2754630"/>
          <a:ext cx="1828798" cy="353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796" tIns="0" rIns="0" bIns="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1/2/2017 Compliance Required with Most Revised WPS Requirements Except: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New content in Worker and Hander Training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New content in Pesticide Safety Information Display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Responsibility for Handlers related to the Application Exclusion Zone</a:t>
          </a:r>
          <a:endParaRPr lang="en-US" sz="1300" kern="1200" dirty="0"/>
        </a:p>
      </dsp:txBody>
      <dsp:txXfrm>
        <a:off x="4572000" y="2754630"/>
        <a:ext cx="1828798" cy="3531870"/>
      </dsp:txXfrm>
    </dsp:sp>
    <dsp:sp modelId="{84F8B701-5B99-44B3-9372-AE4CFB467A47}">
      <dsp:nvSpPr>
        <dsp:cNvPr id="0" name=""/>
        <dsp:cNvSpPr/>
      </dsp:nvSpPr>
      <dsp:spPr>
        <a:xfrm>
          <a:off x="6350508" y="1864232"/>
          <a:ext cx="649224" cy="6492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D70E25-F2FD-483A-90B3-3BE44CC6EB3D}">
      <dsp:nvSpPr>
        <dsp:cNvPr id="0" name=""/>
        <dsp:cNvSpPr/>
      </dsp:nvSpPr>
      <dsp:spPr>
        <a:xfrm>
          <a:off x="6675120" y="2188844"/>
          <a:ext cx="1920240" cy="4097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010" tIns="0" rIns="0" bIns="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1/1/2018 Compliance Required with All WPS Requirements</a:t>
          </a:r>
          <a:endParaRPr lang="en-US" sz="1700" kern="1200" dirty="0"/>
        </a:p>
      </dsp:txBody>
      <dsp:txXfrm>
        <a:off x="6675120" y="2188844"/>
        <a:ext cx="1920240" cy="409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CA0D0-FEA8-4A88-9B23-CEF624153377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F5885-675D-40EC-8572-B5EA0800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F5885-675D-40EC-8572-B5EA08009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6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Occupational Protections for Workers/Handlers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 make it easier to understand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that was enacted in 1995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F5885-675D-40EC-8572-B5EA080099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8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F5885-675D-40EC-8572-B5EA080099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9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Pesticide</a:t>
            </a:r>
            <a:r>
              <a:rPr lang="en-US" baseline="0" dirty="0" smtClean="0"/>
              <a:t> Safety Training is now annual and includes additional points mostly regarding the hazards of pesticides to pregnant women and small children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Worker Training expanded to 23 points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Hander Training expanded to 36 points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smtClean="0"/>
              <a:t>Trainers</a:t>
            </a:r>
            <a:r>
              <a:rPr lang="en-US" b="0" baseline="0" dirty="0" smtClean="0"/>
              <a:t> of Workers or Handlers must be: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/>
              <a:t>Certified applicators,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/>
              <a:t>Trainers who have completed an EPA approved train-the-trainer program,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/>
              <a:t>Or a trainer designated by a State/Tribe/EPA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smtClean="0"/>
              <a:t>SDS for all</a:t>
            </a:r>
            <a:r>
              <a:rPr lang="en-US" b="0" baseline="0" dirty="0" smtClean="0"/>
              <a:t> pesticides applied at the facility must be kept in a location accessible to workers and handlers</a:t>
            </a:r>
            <a:endParaRPr lang="en-US" b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smtClean="0"/>
              <a:t>Workers/Handlers</a:t>
            </a:r>
            <a:r>
              <a:rPr lang="en-US" b="0" baseline="0" dirty="0" smtClean="0"/>
              <a:t> must be able to obtain information about pesticide applications and SDS sheets that occurred when they are/were employed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/>
              <a:t>Worker/Handler may also designate a person in writing to have access to this information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Facilities must</a:t>
            </a:r>
            <a:r>
              <a:rPr lang="en-US" baseline="0" dirty="0" smtClean="0"/>
              <a:t> now keep pesticide application records, SDS, training records for two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Outdoor applications of products with REIs Greater than 48 hours must now be posted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F5885-675D-40EC-8572-B5EA080099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5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Minimum Age of 18 does not</a:t>
            </a:r>
            <a:r>
              <a:rPr lang="en-US" baseline="0" dirty="0" smtClean="0"/>
              <a:t> apply to facilities with Family Exemption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Early-Entry Workers must now be informed of: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information about the pesticide application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specific task to be performed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amount of time that the worker is allowed to remain in the treated area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PPE required by the label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If a facility is using pesticides that require respiratory protection, handlers must: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Be medically cleared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Fit tested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Instructed on how to use and maintain respirator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F5885-675D-40EC-8572-B5EA08009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1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 smtClean="0"/>
              <a:t>Specific requirements for Water for</a:t>
            </a:r>
            <a:r>
              <a:rPr lang="en-US" b="0" i="0" baseline="0" dirty="0" smtClean="0"/>
              <a:t> Decontamination: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 smtClean="0"/>
              <a:t>1 gallon of water for each worker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 smtClean="0"/>
              <a:t>3 gallons for each handler and each early-entry worker; measured at the beginning of the work period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 smtClean="0"/>
              <a:t>If handler is mixing/loading a product that requires eye protection, </a:t>
            </a:r>
            <a:r>
              <a:rPr lang="en-US" b="0" i="0" dirty="0" err="1" smtClean="0"/>
              <a:t>eyeflush</a:t>
            </a:r>
            <a:r>
              <a:rPr lang="en-US" b="0" i="0" dirty="0" smtClean="0"/>
              <a:t> water must be immediately available at the mix/load site for handler eye flushing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 smtClean="0"/>
              <a:t>If applicator is using a product that requires eye protection, one pint of water must be immediately available to each applicator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i="0" dirty="0" smtClean="0"/>
              <a:t>Information required</a:t>
            </a:r>
            <a:r>
              <a:rPr lang="en-US" b="0" i="0" baseline="0" dirty="0" smtClean="0"/>
              <a:t> to be given to medical personnel includes SDS sheets, pesticide application information, circumstances of exposure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0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F5885-675D-40EC-8572-B5EA080099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31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F5885-675D-40EC-8572-B5EA080099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5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EPA Contacts</a:t>
            </a:r>
          </a:p>
          <a:p>
            <a:endParaRPr lang="en-US" dirty="0" smtClean="0"/>
          </a:p>
          <a:p>
            <a:r>
              <a:rPr lang="en-US" dirty="0" smtClean="0"/>
              <a:t>Full Name		Location	Email Address</a:t>
            </a:r>
          </a:p>
          <a:p>
            <a:r>
              <a:rPr lang="en-US" dirty="0" smtClean="0"/>
              <a:t>Richard Pont		HQ	pont.richard@epa.gov</a:t>
            </a:r>
          </a:p>
          <a:p>
            <a:r>
              <a:rPr lang="en-US" dirty="0" smtClean="0"/>
              <a:t>Nancy Fitz		HQ	fitz.nancy@epa.gov</a:t>
            </a:r>
          </a:p>
          <a:p>
            <a:r>
              <a:rPr lang="en-US" dirty="0" smtClean="0"/>
              <a:t>Andrea Szylvian	R1	szylvian.andrea@epa.gov</a:t>
            </a:r>
          </a:p>
          <a:p>
            <a:r>
              <a:rPr lang="en-US" dirty="0" smtClean="0"/>
              <a:t>Audrey Moore		R2 	moore.audrey@epa.gov</a:t>
            </a:r>
          </a:p>
          <a:p>
            <a:r>
              <a:rPr lang="en-US" dirty="0" smtClean="0"/>
              <a:t>Magda Rodriguez-Hunt	R3	rodriguez-hunt.magda@epa.gov</a:t>
            </a:r>
          </a:p>
          <a:p>
            <a:r>
              <a:rPr lang="en-US" dirty="0" smtClean="0"/>
              <a:t>Randy Dominy		R4	dominy.randy@epa.gov</a:t>
            </a:r>
          </a:p>
          <a:p>
            <a:r>
              <a:rPr lang="en-US" dirty="0" smtClean="0"/>
              <a:t>Justin Mullenix		R4	mullenix.justin@epa.gov</a:t>
            </a:r>
          </a:p>
          <a:p>
            <a:r>
              <a:rPr lang="en-US" dirty="0" smtClean="0"/>
              <a:t>Don Baumgartner	R5	baumgartner.don@epa.gov</a:t>
            </a:r>
          </a:p>
          <a:p>
            <a:r>
              <a:rPr lang="en-US" dirty="0" smtClean="0"/>
              <a:t>Gerardo Acosta	R6	acosta.gerardo@epa.gov</a:t>
            </a:r>
          </a:p>
          <a:p>
            <a:r>
              <a:rPr lang="en-US" dirty="0" smtClean="0"/>
              <a:t>Suzanne Stevenson	R8	stevenson.suzanne@epa.gov</a:t>
            </a:r>
          </a:p>
          <a:p>
            <a:r>
              <a:rPr lang="en-US" dirty="0" smtClean="0"/>
              <a:t>Katy Wilcoxen		R9	wilcoxen.katy@epa.gov</a:t>
            </a:r>
          </a:p>
          <a:p>
            <a:r>
              <a:rPr lang="en-US" dirty="0" smtClean="0"/>
              <a:t>Fabiola Estrada	R9	estrada.fabiola@epa.gov</a:t>
            </a:r>
          </a:p>
          <a:p>
            <a:r>
              <a:rPr lang="en-US" dirty="0" smtClean="0"/>
              <a:t>Derrick Terada		R10	terada.derrick@epa.gov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F5885-675D-40EC-8572-B5EA080099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4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7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1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5982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4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277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4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5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6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6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5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4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8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1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61907" y="24447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505" y="6188670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8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Updates to the Federal Worker Protection Standard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54" y="5296125"/>
            <a:ext cx="3203455" cy="74523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Revised WPS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7614557" cy="3880773"/>
          </a:xfrm>
        </p:spPr>
        <p:txBody>
          <a:bodyPr>
            <a:normAutofit/>
          </a:bodyPr>
          <a:lstStyle/>
          <a:p>
            <a:r>
              <a:rPr lang="en-US" sz="2800" dirty="0"/>
              <a:t>Improve occupational protections </a:t>
            </a:r>
          </a:p>
          <a:p>
            <a:r>
              <a:rPr lang="en-US" sz="2800" dirty="0"/>
              <a:t>Reduce acute occupational pesticide exposures and incidents</a:t>
            </a:r>
          </a:p>
          <a:p>
            <a:r>
              <a:rPr lang="en-US" sz="2800" dirty="0"/>
              <a:t>Reorganize and streamline the rule </a:t>
            </a:r>
          </a:p>
          <a:p>
            <a:r>
              <a:rPr lang="en-US" sz="2800" dirty="0"/>
              <a:t>Address concerns related to 1992 WPS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Principles of the Worker Protection Standard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849765"/>
              </p:ext>
            </p:extLst>
          </p:nvPr>
        </p:nvGraphicFramePr>
        <p:xfrm>
          <a:off x="609600" y="2160588"/>
          <a:ext cx="6348413" cy="424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Rules Meant to </a:t>
            </a:r>
            <a:r>
              <a:rPr lang="en-US" b="1" dirty="0" smtClean="0"/>
              <a:t>Inform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2212974"/>
              </p:ext>
            </p:extLst>
          </p:nvPr>
        </p:nvGraphicFramePr>
        <p:xfrm>
          <a:off x="0" y="2160589"/>
          <a:ext cx="9144000" cy="388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</a:t>
            </a:r>
            <a:r>
              <a:rPr lang="en-US" baseline="0" dirty="0" smtClean="0"/>
              <a:t> </a:t>
            </a:r>
            <a:r>
              <a:rPr lang="en-US" dirty="0" smtClean="0"/>
              <a:t>Rules Meant to </a:t>
            </a:r>
            <a:r>
              <a:rPr lang="en-US" b="1" dirty="0" smtClean="0"/>
              <a:t>Protect</a:t>
            </a:r>
            <a:endParaRPr lang="en-US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6831491"/>
              </p:ext>
            </p:extLst>
          </p:nvPr>
        </p:nvGraphicFramePr>
        <p:xfrm>
          <a:off x="0" y="2160590"/>
          <a:ext cx="9144000" cy="4245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Rules Meant to </a:t>
            </a:r>
            <a:r>
              <a:rPr lang="en-US" b="1" dirty="0" smtClean="0"/>
              <a:t>Mitigate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4440372" cy="3880772"/>
          </a:xfrm>
        </p:spPr>
        <p:txBody>
          <a:bodyPr>
            <a:normAutofit fontScale="92500" lnSpcReduction="20000"/>
          </a:bodyPr>
          <a:lstStyle/>
          <a:p>
            <a:pPr lvl="0" hangingPunct="0"/>
            <a:r>
              <a:rPr lang="en-US" sz="2800" b="1" dirty="0"/>
              <a:t>Requirements for decontamination supplies</a:t>
            </a:r>
          </a:p>
          <a:p>
            <a:pPr lvl="1" hangingPunct="0"/>
            <a:r>
              <a:rPr lang="en-US" sz="2400" dirty="0"/>
              <a:t>Water specifications for Workers, Early-Entry Workers, and Handlers </a:t>
            </a:r>
          </a:p>
          <a:p>
            <a:pPr lvl="1" hangingPunct="0"/>
            <a:r>
              <a:rPr lang="en-US" sz="2400" dirty="0"/>
              <a:t>Eye flush specifications for mix/loaders and applicators </a:t>
            </a:r>
          </a:p>
          <a:p>
            <a:pPr hangingPunct="0"/>
            <a:r>
              <a:rPr lang="en-US" sz="2800" b="1" dirty="0"/>
              <a:t>Information for medical personnel </a:t>
            </a:r>
            <a:r>
              <a:rPr lang="en-US" sz="2800" dirty="0"/>
              <a:t>in the case of pesticide exposure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972" y="2160589"/>
            <a:ext cx="2264454" cy="22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www2.epa.gov/pesticide-worker-safety</a:t>
            </a:r>
          </a:p>
          <a:p>
            <a:endParaRPr lang="en-US" sz="2800" dirty="0"/>
          </a:p>
          <a:p>
            <a:r>
              <a:rPr lang="en-US" sz="2800" dirty="0"/>
              <a:t>www.pesticideresources.org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 Headquarters </a:t>
            </a:r>
          </a:p>
          <a:p>
            <a:pPr lvl="1"/>
            <a:r>
              <a:rPr lang="en-US" dirty="0"/>
              <a:t>Richard </a:t>
            </a:r>
            <a:r>
              <a:rPr lang="en-US" dirty="0" smtClean="0"/>
              <a:t>Pont</a:t>
            </a:r>
          </a:p>
          <a:p>
            <a:pPr lvl="2"/>
            <a:r>
              <a:rPr lang="en-US" dirty="0" smtClean="0"/>
              <a:t>pont.richard@epa.gov</a:t>
            </a:r>
            <a:endParaRPr lang="en-US" dirty="0"/>
          </a:p>
          <a:p>
            <a:pPr lvl="1"/>
            <a:r>
              <a:rPr lang="en-US" dirty="0"/>
              <a:t>Nancy </a:t>
            </a:r>
            <a:r>
              <a:rPr lang="en-US" dirty="0" smtClean="0"/>
              <a:t>Fitz </a:t>
            </a:r>
          </a:p>
          <a:p>
            <a:pPr lvl="2"/>
            <a:r>
              <a:rPr lang="en-US" dirty="0" smtClean="0"/>
              <a:t>fitz.nancy@epa.gov</a:t>
            </a:r>
            <a:endParaRPr lang="en-US" dirty="0"/>
          </a:p>
          <a:p>
            <a:r>
              <a:rPr lang="en-US" dirty="0" smtClean="0"/>
              <a:t>EPA Regional Contact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C31FB6D-E284-45F0-898B-5E0C06083B07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DFEA5C79-20DC-48F6-BF90-C2E015DFA0B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02D9F55-DD86-429D-85E1-CD5EA92841A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B2597A0C-0ABB-44B5-AC5D-1D1835B16AF4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390D2855-5B6A-480F-AA34-873DBC2CDF3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CC61994-E636-463F-BE9D-F3582C551E6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0EA3E59-E8E6-4329-8847-FB2E916F77BC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6C5B21E-87E7-465A-9B28-96B62934166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790F4E0-8EE0-44C7-9458-DBF07A3A233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DCF605D-3E68-454D-BBD7-1C7B37D6E2F5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BFC6342-6DAF-468F-BD83-DC40AF0E798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BE5D244-4502-4483-B313-165193B47718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9036631-3A61-4DA7-AF20-3F673B953E1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29B3A4B3-0BDE-454A-8A74-CFE4F9863D0D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9DC72138-E149-49DA-839F-D7AB4F9B0EC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EE3204B-3A7B-449D-9BEE-94FEFC511A4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621D8309-9936-4B29-B2CD-40C2CFB83E7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824009A-6B5B-494C-A58D-5029205C655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A849DB6-1168-42F6-890D-5582C740E71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C83FF631-8488-46A0-831A-95C40A7CDB69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9AA60233-FBF7-4A58-A136-D784E85A373F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A19CDF2-6504-4C0C-AEA1-79ED21726A1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124AED3-814B-442D-BCF2-D680A2FEF62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513B7C9-DD00-4D42-A8AA-A04E775578C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8D46469-FA7F-4779-B48E-D8A00380C73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E324CF5-BD0D-4A5D-AA23-0AD567F9120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F4B1B51-B3F7-4708-943E-CC7647533BDE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AFBE40C-715E-4C59-8542-0C71C31EF84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477E3F2-E178-4572-AB70-A4BCCF56DDE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1085</TotalTime>
  <Words>612</Words>
  <Application>Microsoft Macintosh PowerPoint</Application>
  <PresentationFormat>On-screen Show (4:3)</PresentationFormat>
  <Paragraphs>125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Updates to the Federal Worker Protection Standard</vt:lpstr>
      <vt:lpstr>Goals of the Revised WPS</vt:lpstr>
      <vt:lpstr>The Principles of the Worker Protection Standard</vt:lpstr>
      <vt:lpstr>Updates to Rules Meant to Inform</vt:lpstr>
      <vt:lpstr>Updates to Rules Meant to Protect</vt:lpstr>
      <vt:lpstr>Updates to Rules Meant to Mitigate</vt:lpstr>
      <vt:lpstr>Implementation Timeline</vt:lpstr>
      <vt:lpstr>Resources </vt:lpstr>
      <vt:lpstr>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to the Federal Worker Protection Standard</dc:title>
  <dc:creator>Derrick Terada</dc:creator>
  <cp:lastModifiedBy>Microsoft Office User</cp:lastModifiedBy>
  <cp:revision>57</cp:revision>
  <dcterms:created xsi:type="dcterms:W3CDTF">2016-05-25T19:31:24Z</dcterms:created>
  <dcterms:modified xsi:type="dcterms:W3CDTF">2016-06-08T18:20:33Z</dcterms:modified>
</cp:coreProperties>
</file>