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67"/>
  </p:sldMasterIdLst>
  <p:notesMasterIdLst>
    <p:notesMasterId r:id="rId91"/>
  </p:notesMasterIdLst>
  <p:sldIdLst>
    <p:sldId id="256" r:id="rId68"/>
    <p:sldId id="257" r:id="rId69"/>
    <p:sldId id="279" r:id="rId70"/>
    <p:sldId id="259" r:id="rId71"/>
    <p:sldId id="264" r:id="rId72"/>
    <p:sldId id="265" r:id="rId73"/>
    <p:sldId id="266" r:id="rId74"/>
    <p:sldId id="267" r:id="rId75"/>
    <p:sldId id="268" r:id="rId76"/>
    <p:sldId id="260" r:id="rId77"/>
    <p:sldId id="269" r:id="rId78"/>
    <p:sldId id="280" r:id="rId79"/>
    <p:sldId id="275" r:id="rId80"/>
    <p:sldId id="277" r:id="rId81"/>
    <p:sldId id="276" r:id="rId82"/>
    <p:sldId id="271" r:id="rId83"/>
    <p:sldId id="272" r:id="rId84"/>
    <p:sldId id="261" r:id="rId85"/>
    <p:sldId id="273" r:id="rId86"/>
    <p:sldId id="274" r:id="rId87"/>
    <p:sldId id="278" r:id="rId88"/>
    <p:sldId id="263" r:id="rId89"/>
    <p:sldId id="282"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3" autoAdjust="0"/>
    <p:restoredTop sz="86285" autoAdjust="0"/>
  </p:normalViewPr>
  <p:slideViewPr>
    <p:cSldViewPr snapToGrid="0" showGuides="1">
      <p:cViewPr>
        <p:scale>
          <a:sx n="110" d="100"/>
          <a:sy n="110" d="100"/>
        </p:scale>
        <p:origin x="1224" y="224"/>
      </p:cViewPr>
      <p:guideLst>
        <p:guide orient="horz" pos="2136"/>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7" d="100"/>
          <a:sy n="87" d="100"/>
        </p:scale>
        <p:origin x="37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6" Type="http://schemas.openxmlformats.org/officeDocument/2006/relationships/customXml" Target="../customXml/item6.xml"/><Relationship Id="rId7" Type="http://schemas.openxmlformats.org/officeDocument/2006/relationships/customXml" Target="../customXml/item7.xml"/><Relationship Id="rId8" Type="http://schemas.openxmlformats.org/officeDocument/2006/relationships/customXml" Target="../customXml/item8.xml"/><Relationship Id="rId9" Type="http://schemas.openxmlformats.org/officeDocument/2006/relationships/customXml" Target="../customXml/item9.xml"/><Relationship Id="rId10" Type="http://schemas.openxmlformats.org/officeDocument/2006/relationships/customXml" Target="../customXml/item10.xml"/><Relationship Id="rId11" Type="http://schemas.openxmlformats.org/officeDocument/2006/relationships/customXml" Target="../customXml/item11.xml"/><Relationship Id="rId12" Type="http://schemas.openxmlformats.org/officeDocument/2006/relationships/customXml" Target="../customXml/item12.xml"/><Relationship Id="rId13" Type="http://schemas.openxmlformats.org/officeDocument/2006/relationships/customXml" Target="../customXml/item13.xml"/><Relationship Id="rId14" Type="http://schemas.openxmlformats.org/officeDocument/2006/relationships/customXml" Target="../customXml/item14.xml"/><Relationship Id="rId15" Type="http://schemas.openxmlformats.org/officeDocument/2006/relationships/customXml" Target="../customXml/item15.xml"/><Relationship Id="rId16" Type="http://schemas.openxmlformats.org/officeDocument/2006/relationships/customXml" Target="../customXml/item16.xml"/><Relationship Id="rId17" Type="http://schemas.openxmlformats.org/officeDocument/2006/relationships/customXml" Target="../customXml/item17.xml"/><Relationship Id="rId18" Type="http://schemas.openxmlformats.org/officeDocument/2006/relationships/customXml" Target="../customXml/item18.xml"/><Relationship Id="rId19" Type="http://schemas.openxmlformats.org/officeDocument/2006/relationships/customXml" Target="../customXml/item19.xml"/><Relationship Id="rId30" Type="http://schemas.openxmlformats.org/officeDocument/2006/relationships/customXml" Target="../customXml/item30.xml"/><Relationship Id="rId31" Type="http://schemas.openxmlformats.org/officeDocument/2006/relationships/customXml" Target="../customXml/item31.xml"/><Relationship Id="rId32" Type="http://schemas.openxmlformats.org/officeDocument/2006/relationships/customXml" Target="../customXml/item32.xml"/><Relationship Id="rId33" Type="http://schemas.openxmlformats.org/officeDocument/2006/relationships/customXml" Target="../customXml/item33.xml"/><Relationship Id="rId34" Type="http://schemas.openxmlformats.org/officeDocument/2006/relationships/customXml" Target="../customXml/item34.xml"/><Relationship Id="rId35" Type="http://schemas.openxmlformats.org/officeDocument/2006/relationships/customXml" Target="../customXml/item35.xml"/><Relationship Id="rId36" Type="http://schemas.openxmlformats.org/officeDocument/2006/relationships/customXml" Target="../customXml/item36.xml"/><Relationship Id="rId37" Type="http://schemas.openxmlformats.org/officeDocument/2006/relationships/customXml" Target="../customXml/item37.xml"/><Relationship Id="rId38" Type="http://schemas.openxmlformats.org/officeDocument/2006/relationships/customXml" Target="../customXml/item38.xml"/><Relationship Id="rId39" Type="http://schemas.openxmlformats.org/officeDocument/2006/relationships/customXml" Target="../customXml/item39.xml"/><Relationship Id="rId50" Type="http://schemas.openxmlformats.org/officeDocument/2006/relationships/customXml" Target="../customXml/item50.xml"/><Relationship Id="rId51" Type="http://schemas.openxmlformats.org/officeDocument/2006/relationships/customXml" Target="../customXml/item51.xml"/><Relationship Id="rId52" Type="http://schemas.openxmlformats.org/officeDocument/2006/relationships/customXml" Target="../customXml/item52.xml"/><Relationship Id="rId53" Type="http://schemas.openxmlformats.org/officeDocument/2006/relationships/customXml" Target="../customXml/item53.xml"/><Relationship Id="rId54" Type="http://schemas.openxmlformats.org/officeDocument/2006/relationships/customXml" Target="../customXml/item54.xml"/><Relationship Id="rId55" Type="http://schemas.openxmlformats.org/officeDocument/2006/relationships/customXml" Target="../customXml/item55.xml"/><Relationship Id="rId56" Type="http://schemas.openxmlformats.org/officeDocument/2006/relationships/customXml" Target="../customXml/item56.xml"/><Relationship Id="rId57" Type="http://schemas.openxmlformats.org/officeDocument/2006/relationships/customXml" Target="../customXml/item57.xml"/><Relationship Id="rId58" Type="http://schemas.openxmlformats.org/officeDocument/2006/relationships/customXml" Target="../customXml/item58.xml"/><Relationship Id="rId59" Type="http://schemas.openxmlformats.org/officeDocument/2006/relationships/customXml" Target="../customXml/item59.xml"/><Relationship Id="rId70" Type="http://schemas.openxmlformats.org/officeDocument/2006/relationships/slide" Target="slides/slide3.xml"/><Relationship Id="rId71" Type="http://schemas.openxmlformats.org/officeDocument/2006/relationships/slide" Target="slides/slide4.xml"/><Relationship Id="rId72" Type="http://schemas.openxmlformats.org/officeDocument/2006/relationships/slide" Target="slides/slide5.xml"/><Relationship Id="rId73" Type="http://schemas.openxmlformats.org/officeDocument/2006/relationships/slide" Target="slides/slide6.xml"/><Relationship Id="rId74" Type="http://schemas.openxmlformats.org/officeDocument/2006/relationships/slide" Target="slides/slide7.xml"/><Relationship Id="rId75" Type="http://schemas.openxmlformats.org/officeDocument/2006/relationships/slide" Target="slides/slide8.xml"/><Relationship Id="rId76" Type="http://schemas.openxmlformats.org/officeDocument/2006/relationships/slide" Target="slides/slide9.xml"/><Relationship Id="rId77" Type="http://schemas.openxmlformats.org/officeDocument/2006/relationships/slide" Target="slides/slide10.xml"/><Relationship Id="rId78" Type="http://schemas.openxmlformats.org/officeDocument/2006/relationships/slide" Target="slides/slide11.xml"/><Relationship Id="rId79" Type="http://schemas.openxmlformats.org/officeDocument/2006/relationships/slide" Target="slides/slide12.xml"/><Relationship Id="rId90" Type="http://schemas.openxmlformats.org/officeDocument/2006/relationships/slide" Target="slides/slide23.xml"/><Relationship Id="rId91" Type="http://schemas.openxmlformats.org/officeDocument/2006/relationships/notesMaster" Target="notesMasters/notesMaster1.xml"/><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customXml" Target="../customXml/item20.xml"/><Relationship Id="rId21" Type="http://schemas.openxmlformats.org/officeDocument/2006/relationships/customXml" Target="../customXml/item21.xml"/><Relationship Id="rId22" Type="http://schemas.openxmlformats.org/officeDocument/2006/relationships/customXml" Target="../customXml/item22.xml"/><Relationship Id="rId23" Type="http://schemas.openxmlformats.org/officeDocument/2006/relationships/customXml" Target="../customXml/item23.xml"/><Relationship Id="rId24" Type="http://schemas.openxmlformats.org/officeDocument/2006/relationships/customXml" Target="../customXml/item24.xml"/><Relationship Id="rId25" Type="http://schemas.openxmlformats.org/officeDocument/2006/relationships/customXml" Target="../customXml/item25.xml"/><Relationship Id="rId26" Type="http://schemas.openxmlformats.org/officeDocument/2006/relationships/customXml" Target="../customXml/item26.xml"/><Relationship Id="rId27" Type="http://schemas.openxmlformats.org/officeDocument/2006/relationships/customXml" Target="../customXml/item27.xml"/><Relationship Id="rId28" Type="http://schemas.openxmlformats.org/officeDocument/2006/relationships/customXml" Target="../customXml/item28.xml"/><Relationship Id="rId29" Type="http://schemas.openxmlformats.org/officeDocument/2006/relationships/customXml" Target="../customXml/item29.xml"/><Relationship Id="rId40" Type="http://schemas.openxmlformats.org/officeDocument/2006/relationships/customXml" Target="../customXml/item40.xml"/><Relationship Id="rId41" Type="http://schemas.openxmlformats.org/officeDocument/2006/relationships/customXml" Target="../customXml/item41.xml"/><Relationship Id="rId42" Type="http://schemas.openxmlformats.org/officeDocument/2006/relationships/customXml" Target="../customXml/item42.xml"/><Relationship Id="rId43" Type="http://schemas.openxmlformats.org/officeDocument/2006/relationships/customXml" Target="../customXml/item43.xml"/><Relationship Id="rId44" Type="http://schemas.openxmlformats.org/officeDocument/2006/relationships/customXml" Target="../customXml/item44.xml"/><Relationship Id="rId45" Type="http://schemas.openxmlformats.org/officeDocument/2006/relationships/customXml" Target="../customXml/item45.xml"/><Relationship Id="rId46" Type="http://schemas.openxmlformats.org/officeDocument/2006/relationships/customXml" Target="../customXml/item46.xml"/><Relationship Id="rId47" Type="http://schemas.openxmlformats.org/officeDocument/2006/relationships/customXml" Target="../customXml/item47.xml"/><Relationship Id="rId48" Type="http://schemas.openxmlformats.org/officeDocument/2006/relationships/customXml" Target="../customXml/item48.xml"/><Relationship Id="rId49" Type="http://schemas.openxmlformats.org/officeDocument/2006/relationships/customXml" Target="../customXml/item49.xml"/><Relationship Id="rId60" Type="http://schemas.openxmlformats.org/officeDocument/2006/relationships/customXml" Target="../customXml/item60.xml"/><Relationship Id="rId61" Type="http://schemas.openxmlformats.org/officeDocument/2006/relationships/customXml" Target="../customXml/item61.xml"/><Relationship Id="rId62" Type="http://schemas.openxmlformats.org/officeDocument/2006/relationships/customXml" Target="../customXml/item62.xml"/><Relationship Id="rId63" Type="http://schemas.openxmlformats.org/officeDocument/2006/relationships/customXml" Target="../customXml/item63.xml"/><Relationship Id="rId64" Type="http://schemas.openxmlformats.org/officeDocument/2006/relationships/customXml" Target="../customXml/item64.xml"/><Relationship Id="rId65" Type="http://schemas.openxmlformats.org/officeDocument/2006/relationships/customXml" Target="../customXml/item65.xml"/><Relationship Id="rId66" Type="http://schemas.openxmlformats.org/officeDocument/2006/relationships/customXml" Target="../customXml/item66.xml"/><Relationship Id="rId67" Type="http://schemas.openxmlformats.org/officeDocument/2006/relationships/slideMaster" Target="slideMasters/slideMaster1.xml"/><Relationship Id="rId68" Type="http://schemas.openxmlformats.org/officeDocument/2006/relationships/slide" Target="slides/slide1.xml"/><Relationship Id="rId69" Type="http://schemas.openxmlformats.org/officeDocument/2006/relationships/slide" Target="slides/slide2.xml"/><Relationship Id="rId80" Type="http://schemas.openxmlformats.org/officeDocument/2006/relationships/slide" Target="slides/slide13.xml"/><Relationship Id="rId81" Type="http://schemas.openxmlformats.org/officeDocument/2006/relationships/slide" Target="slides/slide14.xml"/><Relationship Id="rId82" Type="http://schemas.openxmlformats.org/officeDocument/2006/relationships/slide" Target="slides/slide15.xml"/><Relationship Id="rId83" Type="http://schemas.openxmlformats.org/officeDocument/2006/relationships/slide" Target="slides/slide16.xml"/><Relationship Id="rId84" Type="http://schemas.openxmlformats.org/officeDocument/2006/relationships/slide" Target="slides/slide17.xml"/><Relationship Id="rId85" Type="http://schemas.openxmlformats.org/officeDocument/2006/relationships/slide" Target="slides/slide18.xml"/><Relationship Id="rId86" Type="http://schemas.openxmlformats.org/officeDocument/2006/relationships/slide" Target="slides/slide19.xml"/><Relationship Id="rId87" Type="http://schemas.openxmlformats.org/officeDocument/2006/relationships/slide" Target="slides/slide20.xml"/><Relationship Id="rId88" Type="http://schemas.openxmlformats.org/officeDocument/2006/relationships/slide" Target="slides/slide21.xml"/><Relationship Id="rId89" Type="http://schemas.openxmlformats.org/officeDocument/2006/relationships/slide" Target="slides/slide22.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s>
</file>

<file path=ppt/diagrams/_rels/data11.xml.rels><?xml version="1.0" encoding="UTF-8" standalone="yes"?>
<Relationships xmlns="http://schemas.openxmlformats.org/package/2006/relationships"><Relationship Id="rId1" Type="http://schemas.openxmlformats.org/officeDocument/2006/relationships/image" Target="../media/image20.png"/></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ata7.xml.rels><?xml version="1.0" encoding="UTF-8" standalone="yes"?>
<Relationships xmlns="http://schemas.openxmlformats.org/package/2006/relationships"><Relationship Id="rId1" Type="http://schemas.openxmlformats.org/officeDocument/2006/relationships/image" Target="../media/image9.png"/></Relationships>
</file>

<file path=ppt/diagrams/_rels/data8.xml.rels><?xml version="1.0" encoding="UTF-8" standalone="yes"?>
<Relationships xmlns="http://schemas.openxmlformats.org/package/2006/relationships"><Relationship Id="rId1" Type="http://schemas.openxmlformats.org/officeDocument/2006/relationships/image" Target="../media/image10.png"/></Relationships>
</file>

<file path=ppt/diagrams/_rels/data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image" Target="../media/image16.png"/><Relationship Id="rId2"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7.xml.rels><?xml version="1.0" encoding="UTF-8" standalone="yes"?>
<Relationships xmlns="http://schemas.openxmlformats.org/package/2006/relationships"><Relationship Id="rId1" Type="http://schemas.openxmlformats.org/officeDocument/2006/relationships/image" Target="../media/image9.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image" Target="../media/image16.png"/><Relationship Id="rId2"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A9C16-99FB-4DBD-9FE4-3EFE792A0B3E}"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280BA592-F258-4399-AB38-0DC603C71879}">
      <dgm:prSet phldrT="[Text]"/>
      <dgm:spPr/>
      <dgm:t>
        <a:bodyPr/>
        <a:lstStyle/>
        <a:p>
          <a:r>
            <a:rPr lang="en-US" b="1" dirty="0" smtClean="0"/>
            <a:t>Inform</a:t>
          </a:r>
          <a:endParaRPr lang="en-US" b="1" dirty="0"/>
        </a:p>
      </dgm:t>
    </dgm:pt>
    <dgm:pt modelId="{EB0744F6-14D9-4BFD-94E2-7B4267836849}" type="parTrans" cxnId="{7AC101D2-1A39-47C7-B8D1-FC0E0514C5CC}">
      <dgm:prSet/>
      <dgm:spPr/>
      <dgm:t>
        <a:bodyPr/>
        <a:lstStyle/>
        <a:p>
          <a:endParaRPr lang="en-US"/>
        </a:p>
      </dgm:t>
    </dgm:pt>
    <dgm:pt modelId="{823DCB5D-AB41-4753-BB91-9241E1CE89A4}" type="sibTrans" cxnId="{7AC101D2-1A39-47C7-B8D1-FC0E0514C5CC}">
      <dgm:prSet/>
      <dgm:spPr/>
      <dgm:t>
        <a:bodyPr/>
        <a:lstStyle/>
        <a:p>
          <a:endParaRPr lang="en-US"/>
        </a:p>
      </dgm:t>
    </dgm:pt>
    <dgm:pt modelId="{6BB740E7-65AD-48F3-B325-5D0D39574884}">
      <dgm:prSet phldrT="[Text]"/>
      <dgm:spPr/>
      <dgm:t>
        <a:bodyPr/>
        <a:lstStyle/>
        <a:p>
          <a:r>
            <a:rPr lang="en-US" b="1" dirty="0" smtClean="0"/>
            <a:t>Protect</a:t>
          </a:r>
          <a:endParaRPr lang="en-US" b="1" dirty="0"/>
        </a:p>
      </dgm:t>
    </dgm:pt>
    <dgm:pt modelId="{1F5EF560-8196-49AF-8A75-ECD060B5B68F}" type="parTrans" cxnId="{D97FC325-0AD0-4C15-96DC-EE58A5BD2D1D}">
      <dgm:prSet/>
      <dgm:spPr/>
      <dgm:t>
        <a:bodyPr/>
        <a:lstStyle/>
        <a:p>
          <a:endParaRPr lang="en-US"/>
        </a:p>
      </dgm:t>
    </dgm:pt>
    <dgm:pt modelId="{64609FCB-AA6D-4112-9A50-0575F0C08915}" type="sibTrans" cxnId="{D97FC325-0AD0-4C15-96DC-EE58A5BD2D1D}">
      <dgm:prSet/>
      <dgm:spPr/>
      <dgm:t>
        <a:bodyPr/>
        <a:lstStyle/>
        <a:p>
          <a:endParaRPr lang="en-US"/>
        </a:p>
      </dgm:t>
    </dgm:pt>
    <dgm:pt modelId="{916747E4-D0C1-4E73-8EEF-995E6D041F79}">
      <dgm:prSet phldrT="[Text]"/>
      <dgm:spPr/>
      <dgm:t>
        <a:bodyPr/>
        <a:lstStyle/>
        <a:p>
          <a:r>
            <a:rPr lang="en-US" b="1" dirty="0" smtClean="0"/>
            <a:t>Mitigate</a:t>
          </a:r>
          <a:endParaRPr lang="en-US" b="1" dirty="0"/>
        </a:p>
      </dgm:t>
    </dgm:pt>
    <dgm:pt modelId="{EE3265CC-2B9A-4342-8FDD-5F7092C7053A}" type="parTrans" cxnId="{FFC5FA13-E61A-43F8-98DB-F5D5CE3F61F8}">
      <dgm:prSet/>
      <dgm:spPr/>
      <dgm:t>
        <a:bodyPr/>
        <a:lstStyle/>
        <a:p>
          <a:endParaRPr lang="en-US"/>
        </a:p>
      </dgm:t>
    </dgm:pt>
    <dgm:pt modelId="{9128C63D-F58E-4EB9-9904-A6DCD51531F6}" type="sibTrans" cxnId="{FFC5FA13-E61A-43F8-98DB-F5D5CE3F61F8}">
      <dgm:prSet/>
      <dgm:spPr/>
      <dgm:t>
        <a:bodyPr/>
        <a:lstStyle/>
        <a:p>
          <a:endParaRPr lang="en-US"/>
        </a:p>
      </dgm:t>
    </dgm:pt>
    <dgm:pt modelId="{9060DC89-26D5-43D5-AC34-1E38E2229265}">
      <dgm:prSet/>
      <dgm:spPr/>
      <dgm:t>
        <a:bodyPr/>
        <a:lstStyle/>
        <a:p>
          <a:r>
            <a:rPr lang="en-US" dirty="0" smtClean="0"/>
            <a:t>about pesticide safety</a:t>
          </a:r>
          <a:endParaRPr lang="en-US" dirty="0"/>
        </a:p>
      </dgm:t>
    </dgm:pt>
    <dgm:pt modelId="{8C43EE1F-3C73-4320-8ED9-D0D3AD68B0D2}" type="parTrans" cxnId="{6CE0EFBC-8286-4B5E-8061-C9A1CAFF7FDA}">
      <dgm:prSet/>
      <dgm:spPr/>
      <dgm:t>
        <a:bodyPr/>
        <a:lstStyle/>
        <a:p>
          <a:endParaRPr lang="en-US"/>
        </a:p>
      </dgm:t>
    </dgm:pt>
    <dgm:pt modelId="{1B515739-87BA-47C1-A4BA-73EA154B6DC1}" type="sibTrans" cxnId="{6CE0EFBC-8286-4B5E-8061-C9A1CAFF7FDA}">
      <dgm:prSet/>
      <dgm:spPr/>
      <dgm:t>
        <a:bodyPr/>
        <a:lstStyle/>
        <a:p>
          <a:endParaRPr lang="en-US"/>
        </a:p>
      </dgm:t>
    </dgm:pt>
    <dgm:pt modelId="{0889C9C9-858A-4AA6-A3E8-5100B6DA3104}">
      <dgm:prSet/>
      <dgm:spPr/>
      <dgm:t>
        <a:bodyPr/>
        <a:lstStyle/>
        <a:p>
          <a:r>
            <a:rPr lang="en-US" dirty="0" smtClean="0"/>
            <a:t>from potential pesticide exposure</a:t>
          </a:r>
          <a:endParaRPr lang="en-US" dirty="0"/>
        </a:p>
      </dgm:t>
    </dgm:pt>
    <dgm:pt modelId="{D75AD797-4FE8-4B73-AA6E-89DC9CAB3151}" type="parTrans" cxnId="{03DE33C9-189B-4550-8118-4BABFA196B8E}">
      <dgm:prSet/>
      <dgm:spPr/>
      <dgm:t>
        <a:bodyPr/>
        <a:lstStyle/>
        <a:p>
          <a:endParaRPr lang="en-US"/>
        </a:p>
      </dgm:t>
    </dgm:pt>
    <dgm:pt modelId="{E2D768E2-4454-473E-BEE2-D3875B376A6A}" type="sibTrans" cxnId="{03DE33C9-189B-4550-8118-4BABFA196B8E}">
      <dgm:prSet/>
      <dgm:spPr/>
      <dgm:t>
        <a:bodyPr/>
        <a:lstStyle/>
        <a:p>
          <a:endParaRPr lang="en-US"/>
        </a:p>
      </dgm:t>
    </dgm:pt>
    <dgm:pt modelId="{E0236C81-8DC5-491A-B0FF-2B5D0A77CBDC}">
      <dgm:prSet/>
      <dgm:spPr/>
      <dgm:t>
        <a:bodyPr/>
        <a:lstStyle/>
        <a:p>
          <a:r>
            <a:rPr lang="en-US" dirty="0" smtClean="0"/>
            <a:t>pesticide exposures when they do occur</a:t>
          </a:r>
          <a:endParaRPr lang="en-US" dirty="0"/>
        </a:p>
      </dgm:t>
    </dgm:pt>
    <dgm:pt modelId="{1EEBBBA7-9490-45BF-BF45-30B8E8BBD1C9}" type="parTrans" cxnId="{46AAB804-EB5C-4826-8E28-2F8C42F682C9}">
      <dgm:prSet/>
      <dgm:spPr/>
      <dgm:t>
        <a:bodyPr/>
        <a:lstStyle/>
        <a:p>
          <a:endParaRPr lang="en-US"/>
        </a:p>
      </dgm:t>
    </dgm:pt>
    <dgm:pt modelId="{0836D408-42F7-4EF2-8C24-F90DCF67133D}" type="sibTrans" cxnId="{46AAB804-EB5C-4826-8E28-2F8C42F682C9}">
      <dgm:prSet/>
      <dgm:spPr/>
      <dgm:t>
        <a:bodyPr/>
        <a:lstStyle/>
        <a:p>
          <a:endParaRPr lang="en-US"/>
        </a:p>
      </dgm:t>
    </dgm:pt>
    <dgm:pt modelId="{CFCFB0FF-7732-4100-ABBB-89D9CF62BF9E}" type="pres">
      <dgm:prSet presAssocID="{C81A9C16-99FB-4DBD-9FE4-3EFE792A0B3E}" presName="linearFlow" presStyleCnt="0">
        <dgm:presLayoutVars>
          <dgm:dir/>
          <dgm:resizeHandles val="exact"/>
        </dgm:presLayoutVars>
      </dgm:prSet>
      <dgm:spPr/>
      <dgm:t>
        <a:bodyPr/>
        <a:lstStyle/>
        <a:p>
          <a:endParaRPr lang="en-US"/>
        </a:p>
      </dgm:t>
    </dgm:pt>
    <dgm:pt modelId="{34E6668F-4AF0-4513-A3E5-9E0E472CFAA1}" type="pres">
      <dgm:prSet presAssocID="{280BA592-F258-4399-AB38-0DC603C71879}" presName="composite" presStyleCnt="0"/>
      <dgm:spPr/>
      <dgm:t>
        <a:bodyPr/>
        <a:lstStyle/>
        <a:p>
          <a:endParaRPr lang="en-US"/>
        </a:p>
      </dgm:t>
    </dgm:pt>
    <dgm:pt modelId="{E35FB299-3492-4EB9-9CDC-E945C471C628}" type="pres">
      <dgm:prSet presAssocID="{280BA592-F258-4399-AB38-0DC603C71879}" presName="imgShp"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B698787E-CFEF-4D67-A284-C8FF54FF4C24}" type="pres">
      <dgm:prSet presAssocID="{280BA592-F258-4399-AB38-0DC603C71879}" presName="txShp" presStyleLbl="node1" presStyleIdx="0" presStyleCnt="3">
        <dgm:presLayoutVars>
          <dgm:bulletEnabled val="1"/>
        </dgm:presLayoutVars>
      </dgm:prSet>
      <dgm:spPr/>
      <dgm:t>
        <a:bodyPr/>
        <a:lstStyle/>
        <a:p>
          <a:endParaRPr lang="en-US"/>
        </a:p>
      </dgm:t>
    </dgm:pt>
    <dgm:pt modelId="{62CD5094-B2F3-42C8-B1E8-FECF348543E5}" type="pres">
      <dgm:prSet presAssocID="{823DCB5D-AB41-4753-BB91-9241E1CE89A4}" presName="spacing" presStyleCnt="0"/>
      <dgm:spPr/>
      <dgm:t>
        <a:bodyPr/>
        <a:lstStyle/>
        <a:p>
          <a:endParaRPr lang="en-US"/>
        </a:p>
      </dgm:t>
    </dgm:pt>
    <dgm:pt modelId="{CAF9F1DF-9C3B-40E5-8B10-2FCA78110BD7}" type="pres">
      <dgm:prSet presAssocID="{6BB740E7-65AD-48F3-B325-5D0D39574884}" presName="composite" presStyleCnt="0"/>
      <dgm:spPr/>
      <dgm:t>
        <a:bodyPr/>
        <a:lstStyle/>
        <a:p>
          <a:endParaRPr lang="en-US"/>
        </a:p>
      </dgm:t>
    </dgm:pt>
    <dgm:pt modelId="{14C20E8C-76B4-4238-9A6E-144644D43826}" type="pres">
      <dgm:prSet presAssocID="{6BB740E7-65AD-48F3-B325-5D0D39574884}" presName="imgShp"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FA82A32B-C357-45F4-A21E-F0F4F0A2D81C}" type="pres">
      <dgm:prSet presAssocID="{6BB740E7-65AD-48F3-B325-5D0D39574884}" presName="txShp" presStyleLbl="node1" presStyleIdx="1" presStyleCnt="3">
        <dgm:presLayoutVars>
          <dgm:bulletEnabled val="1"/>
        </dgm:presLayoutVars>
      </dgm:prSet>
      <dgm:spPr/>
      <dgm:t>
        <a:bodyPr/>
        <a:lstStyle/>
        <a:p>
          <a:endParaRPr lang="en-US"/>
        </a:p>
      </dgm:t>
    </dgm:pt>
    <dgm:pt modelId="{CD59D159-3D1A-4E3A-8664-35E4A76C8CBB}" type="pres">
      <dgm:prSet presAssocID="{64609FCB-AA6D-4112-9A50-0575F0C08915}" presName="spacing" presStyleCnt="0"/>
      <dgm:spPr/>
      <dgm:t>
        <a:bodyPr/>
        <a:lstStyle/>
        <a:p>
          <a:endParaRPr lang="en-US"/>
        </a:p>
      </dgm:t>
    </dgm:pt>
    <dgm:pt modelId="{69949840-FFCA-42DD-A72F-E623A4BB1062}" type="pres">
      <dgm:prSet presAssocID="{916747E4-D0C1-4E73-8EEF-995E6D041F79}" presName="composite" presStyleCnt="0"/>
      <dgm:spPr/>
      <dgm:t>
        <a:bodyPr/>
        <a:lstStyle/>
        <a:p>
          <a:endParaRPr lang="en-US"/>
        </a:p>
      </dgm:t>
    </dgm:pt>
    <dgm:pt modelId="{126C897C-181B-447E-A795-0784E727EE5E}" type="pres">
      <dgm:prSet presAssocID="{916747E4-D0C1-4E73-8EEF-995E6D041F79}" presName="imgShp"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F92893DE-7CF2-4A20-AE9B-8F91B926F3D7}" type="pres">
      <dgm:prSet presAssocID="{916747E4-D0C1-4E73-8EEF-995E6D041F79}" presName="txShp" presStyleLbl="node1" presStyleIdx="2" presStyleCnt="3">
        <dgm:presLayoutVars>
          <dgm:bulletEnabled val="1"/>
        </dgm:presLayoutVars>
      </dgm:prSet>
      <dgm:spPr/>
      <dgm:t>
        <a:bodyPr/>
        <a:lstStyle/>
        <a:p>
          <a:endParaRPr lang="en-US"/>
        </a:p>
      </dgm:t>
    </dgm:pt>
  </dgm:ptLst>
  <dgm:cxnLst>
    <dgm:cxn modelId="{A7365359-477B-458A-86B0-FEFEF37ECB17}" type="presOf" srcId="{6BB740E7-65AD-48F3-B325-5D0D39574884}" destId="{FA82A32B-C357-45F4-A21E-F0F4F0A2D81C}" srcOrd="0" destOrd="0" presId="urn:microsoft.com/office/officeart/2005/8/layout/vList3"/>
    <dgm:cxn modelId="{03DE33C9-189B-4550-8118-4BABFA196B8E}" srcId="{6BB740E7-65AD-48F3-B325-5D0D39574884}" destId="{0889C9C9-858A-4AA6-A3E8-5100B6DA3104}" srcOrd="0" destOrd="0" parTransId="{D75AD797-4FE8-4B73-AA6E-89DC9CAB3151}" sibTransId="{E2D768E2-4454-473E-BEE2-D3875B376A6A}"/>
    <dgm:cxn modelId="{FFC5FA13-E61A-43F8-98DB-F5D5CE3F61F8}" srcId="{C81A9C16-99FB-4DBD-9FE4-3EFE792A0B3E}" destId="{916747E4-D0C1-4E73-8EEF-995E6D041F79}" srcOrd="2" destOrd="0" parTransId="{EE3265CC-2B9A-4342-8FDD-5F7092C7053A}" sibTransId="{9128C63D-F58E-4EB9-9904-A6DCD51531F6}"/>
    <dgm:cxn modelId="{91DB177A-2B28-409D-ACD5-F0B98B32E5E1}" type="presOf" srcId="{0889C9C9-858A-4AA6-A3E8-5100B6DA3104}" destId="{FA82A32B-C357-45F4-A21E-F0F4F0A2D81C}" srcOrd="0" destOrd="1" presId="urn:microsoft.com/office/officeart/2005/8/layout/vList3"/>
    <dgm:cxn modelId="{6BADF910-092A-4686-B385-D84C05EB6D4D}" type="presOf" srcId="{916747E4-D0C1-4E73-8EEF-995E6D041F79}" destId="{F92893DE-7CF2-4A20-AE9B-8F91B926F3D7}" srcOrd="0" destOrd="0" presId="urn:microsoft.com/office/officeart/2005/8/layout/vList3"/>
    <dgm:cxn modelId="{7AC101D2-1A39-47C7-B8D1-FC0E0514C5CC}" srcId="{C81A9C16-99FB-4DBD-9FE4-3EFE792A0B3E}" destId="{280BA592-F258-4399-AB38-0DC603C71879}" srcOrd="0" destOrd="0" parTransId="{EB0744F6-14D9-4BFD-94E2-7B4267836849}" sibTransId="{823DCB5D-AB41-4753-BB91-9241E1CE89A4}"/>
    <dgm:cxn modelId="{6CE0EFBC-8286-4B5E-8061-C9A1CAFF7FDA}" srcId="{280BA592-F258-4399-AB38-0DC603C71879}" destId="{9060DC89-26D5-43D5-AC34-1E38E2229265}" srcOrd="0" destOrd="0" parTransId="{8C43EE1F-3C73-4320-8ED9-D0D3AD68B0D2}" sibTransId="{1B515739-87BA-47C1-A4BA-73EA154B6DC1}"/>
    <dgm:cxn modelId="{E7337D81-380D-4EA0-8313-8B2C347BF307}" type="presOf" srcId="{280BA592-F258-4399-AB38-0DC603C71879}" destId="{B698787E-CFEF-4D67-A284-C8FF54FF4C24}" srcOrd="0" destOrd="0" presId="urn:microsoft.com/office/officeart/2005/8/layout/vList3"/>
    <dgm:cxn modelId="{46AAB804-EB5C-4826-8E28-2F8C42F682C9}" srcId="{916747E4-D0C1-4E73-8EEF-995E6D041F79}" destId="{E0236C81-8DC5-491A-B0FF-2B5D0A77CBDC}" srcOrd="0" destOrd="0" parTransId="{1EEBBBA7-9490-45BF-BF45-30B8E8BBD1C9}" sibTransId="{0836D408-42F7-4EF2-8C24-F90DCF67133D}"/>
    <dgm:cxn modelId="{B5103007-4A10-4766-B0BC-7EDAA0A9AA6E}" type="presOf" srcId="{C81A9C16-99FB-4DBD-9FE4-3EFE792A0B3E}" destId="{CFCFB0FF-7732-4100-ABBB-89D9CF62BF9E}" srcOrd="0" destOrd="0" presId="urn:microsoft.com/office/officeart/2005/8/layout/vList3"/>
    <dgm:cxn modelId="{D1164FB4-5C5D-4F3A-9CA4-89CD5813297A}" type="presOf" srcId="{9060DC89-26D5-43D5-AC34-1E38E2229265}" destId="{B698787E-CFEF-4D67-A284-C8FF54FF4C24}" srcOrd="0" destOrd="1" presId="urn:microsoft.com/office/officeart/2005/8/layout/vList3"/>
    <dgm:cxn modelId="{D97FC325-0AD0-4C15-96DC-EE58A5BD2D1D}" srcId="{C81A9C16-99FB-4DBD-9FE4-3EFE792A0B3E}" destId="{6BB740E7-65AD-48F3-B325-5D0D39574884}" srcOrd="1" destOrd="0" parTransId="{1F5EF560-8196-49AF-8A75-ECD060B5B68F}" sibTransId="{64609FCB-AA6D-4112-9A50-0575F0C08915}"/>
    <dgm:cxn modelId="{D9CDF495-C851-4288-998F-3FBE1C8D9661}" type="presOf" srcId="{E0236C81-8DC5-491A-B0FF-2B5D0A77CBDC}" destId="{F92893DE-7CF2-4A20-AE9B-8F91B926F3D7}" srcOrd="0" destOrd="1" presId="urn:microsoft.com/office/officeart/2005/8/layout/vList3"/>
    <dgm:cxn modelId="{3AB431B3-57C6-4946-90A4-1D84F0BC6E52}" type="presParOf" srcId="{CFCFB0FF-7732-4100-ABBB-89D9CF62BF9E}" destId="{34E6668F-4AF0-4513-A3E5-9E0E472CFAA1}" srcOrd="0" destOrd="0" presId="urn:microsoft.com/office/officeart/2005/8/layout/vList3"/>
    <dgm:cxn modelId="{44E809DE-0B20-446E-8CB3-DB84B033CD37}" type="presParOf" srcId="{34E6668F-4AF0-4513-A3E5-9E0E472CFAA1}" destId="{E35FB299-3492-4EB9-9CDC-E945C471C628}" srcOrd="0" destOrd="0" presId="urn:microsoft.com/office/officeart/2005/8/layout/vList3"/>
    <dgm:cxn modelId="{00B07396-6ECC-43FA-8432-B0C92F2DB18C}" type="presParOf" srcId="{34E6668F-4AF0-4513-A3E5-9E0E472CFAA1}" destId="{B698787E-CFEF-4D67-A284-C8FF54FF4C24}" srcOrd="1" destOrd="0" presId="urn:microsoft.com/office/officeart/2005/8/layout/vList3"/>
    <dgm:cxn modelId="{0FEE653B-A38A-469C-814F-AA8C4B9DC157}" type="presParOf" srcId="{CFCFB0FF-7732-4100-ABBB-89D9CF62BF9E}" destId="{62CD5094-B2F3-42C8-B1E8-FECF348543E5}" srcOrd="1" destOrd="0" presId="urn:microsoft.com/office/officeart/2005/8/layout/vList3"/>
    <dgm:cxn modelId="{6B682436-C0E8-4893-B93B-C5E2F3F78D63}" type="presParOf" srcId="{CFCFB0FF-7732-4100-ABBB-89D9CF62BF9E}" destId="{CAF9F1DF-9C3B-40E5-8B10-2FCA78110BD7}" srcOrd="2" destOrd="0" presId="urn:microsoft.com/office/officeart/2005/8/layout/vList3"/>
    <dgm:cxn modelId="{C7A7FF91-3D11-490F-9241-A90ED11F6655}" type="presParOf" srcId="{CAF9F1DF-9C3B-40E5-8B10-2FCA78110BD7}" destId="{14C20E8C-76B4-4238-9A6E-144644D43826}" srcOrd="0" destOrd="0" presId="urn:microsoft.com/office/officeart/2005/8/layout/vList3"/>
    <dgm:cxn modelId="{2308B0FF-A7FC-458E-8572-32C7708B0F9F}" type="presParOf" srcId="{CAF9F1DF-9C3B-40E5-8B10-2FCA78110BD7}" destId="{FA82A32B-C357-45F4-A21E-F0F4F0A2D81C}" srcOrd="1" destOrd="0" presId="urn:microsoft.com/office/officeart/2005/8/layout/vList3"/>
    <dgm:cxn modelId="{D1EB55ED-9EDA-4C3A-9CA2-BBC2BF562C49}" type="presParOf" srcId="{CFCFB0FF-7732-4100-ABBB-89D9CF62BF9E}" destId="{CD59D159-3D1A-4E3A-8664-35E4A76C8CBB}" srcOrd="3" destOrd="0" presId="urn:microsoft.com/office/officeart/2005/8/layout/vList3"/>
    <dgm:cxn modelId="{9ED5587B-0276-4F05-815C-DF213638E0DE}" type="presParOf" srcId="{CFCFB0FF-7732-4100-ABBB-89D9CF62BF9E}" destId="{69949840-FFCA-42DD-A72F-E623A4BB1062}" srcOrd="4" destOrd="0" presId="urn:microsoft.com/office/officeart/2005/8/layout/vList3"/>
    <dgm:cxn modelId="{85DBF795-8E15-4A10-9E98-8233E85018BE}" type="presParOf" srcId="{69949840-FFCA-42DD-A72F-E623A4BB1062}" destId="{126C897C-181B-447E-A795-0784E727EE5E}" srcOrd="0" destOrd="0" presId="urn:microsoft.com/office/officeart/2005/8/layout/vList3"/>
    <dgm:cxn modelId="{7D1B3AE8-694E-4878-B26F-B1B8A3BA063A}" type="presParOf" srcId="{69949840-FFCA-42DD-A72F-E623A4BB1062}" destId="{F92893DE-7CF2-4A20-AE9B-8F91B926F3D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05982B-8724-45EE-B718-5016BD089C0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8CB1659-0F78-47A5-9263-3CFA04B636F9}">
      <dgm:prSet/>
      <dgm:spPr/>
      <dgm:t>
        <a:bodyPr/>
        <a:lstStyle/>
        <a:p>
          <a:pPr rtl="0"/>
          <a:r>
            <a:rPr lang="en-US" b="1" dirty="0" smtClean="0"/>
            <a:t>Decontamination supplies</a:t>
          </a:r>
          <a:endParaRPr lang="en-US" dirty="0"/>
        </a:p>
      </dgm:t>
    </dgm:pt>
    <dgm:pt modelId="{0B3F87C2-575A-4E64-8AFB-DAF36A143916}" type="parTrans" cxnId="{E33F28BD-62B9-4239-B077-1642CCADD4A0}">
      <dgm:prSet/>
      <dgm:spPr/>
      <dgm:t>
        <a:bodyPr/>
        <a:lstStyle/>
        <a:p>
          <a:endParaRPr lang="en-US"/>
        </a:p>
      </dgm:t>
    </dgm:pt>
    <dgm:pt modelId="{88AB08E2-4666-4D05-926F-A17C5451D06D}" type="sibTrans" cxnId="{E33F28BD-62B9-4239-B077-1642CCADD4A0}">
      <dgm:prSet/>
      <dgm:spPr/>
      <dgm:t>
        <a:bodyPr/>
        <a:lstStyle/>
        <a:p>
          <a:endParaRPr lang="en-US"/>
        </a:p>
      </dgm:t>
    </dgm:pt>
    <dgm:pt modelId="{CB3247B6-D51D-4597-B0F7-D2F6E342A0F4}">
      <dgm:prSet/>
      <dgm:spPr/>
      <dgm:t>
        <a:bodyPr/>
        <a:lstStyle/>
        <a:p>
          <a:pPr rtl="0"/>
          <a:r>
            <a:rPr lang="en-US" b="1" dirty="0" smtClean="0"/>
            <a:t>Information for medical personnel</a:t>
          </a:r>
          <a:endParaRPr lang="en-US" dirty="0"/>
        </a:p>
      </dgm:t>
    </dgm:pt>
    <dgm:pt modelId="{A4EE02B0-1F7B-4B9A-81C2-4A1B3E3701E7}" type="parTrans" cxnId="{E24B303B-A86F-4EB6-8761-2D87EFCD9AD5}">
      <dgm:prSet/>
      <dgm:spPr/>
      <dgm:t>
        <a:bodyPr/>
        <a:lstStyle/>
        <a:p>
          <a:endParaRPr lang="en-US"/>
        </a:p>
      </dgm:t>
    </dgm:pt>
    <dgm:pt modelId="{CB7F3772-BC46-41EC-9193-F5E668800332}" type="sibTrans" cxnId="{E24B303B-A86F-4EB6-8761-2D87EFCD9AD5}">
      <dgm:prSet/>
      <dgm:spPr/>
      <dgm:t>
        <a:bodyPr/>
        <a:lstStyle/>
        <a:p>
          <a:endParaRPr lang="en-US"/>
        </a:p>
      </dgm:t>
    </dgm:pt>
    <dgm:pt modelId="{53F3EBB8-9293-4BDD-A028-CA44781DF06E}" type="pres">
      <dgm:prSet presAssocID="{C705982B-8724-45EE-B718-5016BD089C00}" presName="diagram" presStyleCnt="0">
        <dgm:presLayoutVars>
          <dgm:dir/>
          <dgm:resizeHandles val="exact"/>
        </dgm:presLayoutVars>
      </dgm:prSet>
      <dgm:spPr/>
      <dgm:t>
        <a:bodyPr/>
        <a:lstStyle/>
        <a:p>
          <a:endParaRPr lang="en-US"/>
        </a:p>
      </dgm:t>
    </dgm:pt>
    <dgm:pt modelId="{728ECEFA-E6D7-48E8-9D6F-9AB5E96D7784}" type="pres">
      <dgm:prSet presAssocID="{C8CB1659-0F78-47A5-9263-3CFA04B636F9}" presName="node" presStyleLbl="node1" presStyleIdx="0" presStyleCnt="2">
        <dgm:presLayoutVars>
          <dgm:bulletEnabled val="1"/>
        </dgm:presLayoutVars>
      </dgm:prSet>
      <dgm:spPr/>
      <dgm:t>
        <a:bodyPr/>
        <a:lstStyle/>
        <a:p>
          <a:endParaRPr lang="en-US"/>
        </a:p>
      </dgm:t>
    </dgm:pt>
    <dgm:pt modelId="{6219679C-A75A-4918-A830-DEDA1BB2828B}" type="pres">
      <dgm:prSet presAssocID="{88AB08E2-4666-4D05-926F-A17C5451D06D}" presName="sibTrans" presStyleCnt="0"/>
      <dgm:spPr/>
      <dgm:t>
        <a:bodyPr/>
        <a:lstStyle/>
        <a:p>
          <a:endParaRPr lang="en-US"/>
        </a:p>
      </dgm:t>
    </dgm:pt>
    <dgm:pt modelId="{DC5842A4-DC11-4C38-B36F-C3D33DEA3469}" type="pres">
      <dgm:prSet presAssocID="{CB3247B6-D51D-4597-B0F7-D2F6E342A0F4}" presName="node" presStyleLbl="node1" presStyleIdx="1" presStyleCnt="2">
        <dgm:presLayoutVars>
          <dgm:bulletEnabled val="1"/>
        </dgm:presLayoutVars>
      </dgm:prSet>
      <dgm:spPr/>
      <dgm:t>
        <a:bodyPr/>
        <a:lstStyle/>
        <a:p>
          <a:endParaRPr lang="en-US"/>
        </a:p>
      </dgm:t>
    </dgm:pt>
  </dgm:ptLst>
  <dgm:cxnLst>
    <dgm:cxn modelId="{E33F28BD-62B9-4239-B077-1642CCADD4A0}" srcId="{C705982B-8724-45EE-B718-5016BD089C00}" destId="{C8CB1659-0F78-47A5-9263-3CFA04B636F9}" srcOrd="0" destOrd="0" parTransId="{0B3F87C2-575A-4E64-8AFB-DAF36A143916}" sibTransId="{88AB08E2-4666-4D05-926F-A17C5451D06D}"/>
    <dgm:cxn modelId="{4B88AA12-673B-466D-AA33-71EF34D33A07}" type="presOf" srcId="{CB3247B6-D51D-4597-B0F7-D2F6E342A0F4}" destId="{DC5842A4-DC11-4C38-B36F-C3D33DEA3469}" srcOrd="0" destOrd="0" presId="urn:microsoft.com/office/officeart/2005/8/layout/default"/>
    <dgm:cxn modelId="{68BD28C8-CA72-473D-9E73-701B10BB4C1E}" type="presOf" srcId="{C705982B-8724-45EE-B718-5016BD089C00}" destId="{53F3EBB8-9293-4BDD-A028-CA44781DF06E}" srcOrd="0" destOrd="0" presId="urn:microsoft.com/office/officeart/2005/8/layout/default"/>
    <dgm:cxn modelId="{9B9F1A46-D262-46B0-8E53-5811664E6087}" type="presOf" srcId="{C8CB1659-0F78-47A5-9263-3CFA04B636F9}" destId="{728ECEFA-E6D7-48E8-9D6F-9AB5E96D7784}" srcOrd="0" destOrd="0" presId="urn:microsoft.com/office/officeart/2005/8/layout/default"/>
    <dgm:cxn modelId="{E24B303B-A86F-4EB6-8761-2D87EFCD9AD5}" srcId="{C705982B-8724-45EE-B718-5016BD089C00}" destId="{CB3247B6-D51D-4597-B0F7-D2F6E342A0F4}" srcOrd="1" destOrd="0" parTransId="{A4EE02B0-1F7B-4B9A-81C2-4A1B3E3701E7}" sibTransId="{CB7F3772-BC46-41EC-9193-F5E668800332}"/>
    <dgm:cxn modelId="{746A2C36-82BF-477D-BF9F-4C759F5AF202}" type="presParOf" srcId="{53F3EBB8-9293-4BDD-A028-CA44781DF06E}" destId="{728ECEFA-E6D7-48E8-9D6F-9AB5E96D7784}" srcOrd="0" destOrd="0" presId="urn:microsoft.com/office/officeart/2005/8/layout/default"/>
    <dgm:cxn modelId="{707EDC91-548B-49E9-9536-7F114B018F73}" type="presParOf" srcId="{53F3EBB8-9293-4BDD-A028-CA44781DF06E}" destId="{6219679C-A75A-4918-A830-DEDA1BB2828B}" srcOrd="1" destOrd="0" presId="urn:microsoft.com/office/officeart/2005/8/layout/default"/>
    <dgm:cxn modelId="{8096E4C5-4A44-4A52-8F76-0CF7CE105244}" type="presParOf" srcId="{53F3EBB8-9293-4BDD-A028-CA44781DF06E}" destId="{DC5842A4-DC11-4C38-B36F-C3D33DEA346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D00835-7EF9-4C65-99BF-D95B392C74A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D4D59BF-43E7-4411-9AC7-F3CEDD6E7668}">
      <dgm:prSet custT="1"/>
      <dgm:spPr/>
      <dgm:t>
        <a:bodyPr/>
        <a:lstStyle/>
        <a:p>
          <a:pPr rtl="0"/>
          <a:r>
            <a:rPr lang="en-US" sz="1800" b="1" dirty="0" smtClean="0"/>
            <a:t>SDS sheets</a:t>
          </a:r>
          <a:endParaRPr lang="en-US" sz="1800" b="1" dirty="0"/>
        </a:p>
      </dgm:t>
    </dgm:pt>
    <dgm:pt modelId="{94357F04-AC26-453F-BDD8-1D1519EA9577}" type="parTrans" cxnId="{2493BB51-EA72-4DB7-A5D1-5CDD1A425DBD}">
      <dgm:prSet/>
      <dgm:spPr/>
      <dgm:t>
        <a:bodyPr/>
        <a:lstStyle/>
        <a:p>
          <a:endParaRPr lang="en-US"/>
        </a:p>
      </dgm:t>
    </dgm:pt>
    <dgm:pt modelId="{631D8A3D-5872-4DB8-BA00-6C2E894B3B09}" type="sibTrans" cxnId="{2493BB51-EA72-4DB7-A5D1-5CDD1A425DBD}">
      <dgm:prSet/>
      <dgm:spPr/>
      <dgm:t>
        <a:bodyPr/>
        <a:lstStyle/>
        <a:p>
          <a:endParaRPr lang="en-US"/>
        </a:p>
      </dgm:t>
    </dgm:pt>
    <dgm:pt modelId="{6903EB14-C429-47D7-A025-CB7E8ECE387C}">
      <dgm:prSet custT="1"/>
      <dgm:spPr/>
      <dgm:t>
        <a:bodyPr/>
        <a:lstStyle/>
        <a:p>
          <a:pPr rtl="0"/>
          <a:r>
            <a:rPr lang="en-US" sz="1800" b="1" dirty="0" smtClean="0"/>
            <a:t>Application information</a:t>
          </a:r>
          <a:endParaRPr lang="en-US" sz="1800" b="1" dirty="0"/>
        </a:p>
      </dgm:t>
    </dgm:pt>
    <dgm:pt modelId="{2CF02554-F435-4F2A-B387-ADA32DEE101F}" type="parTrans" cxnId="{AE026452-9180-41FE-8CE8-3E5A8205496D}">
      <dgm:prSet/>
      <dgm:spPr/>
      <dgm:t>
        <a:bodyPr/>
        <a:lstStyle/>
        <a:p>
          <a:endParaRPr lang="en-US"/>
        </a:p>
      </dgm:t>
    </dgm:pt>
    <dgm:pt modelId="{226D9914-D3CA-454F-AE64-9454284314A7}" type="sibTrans" cxnId="{AE026452-9180-41FE-8CE8-3E5A8205496D}">
      <dgm:prSet/>
      <dgm:spPr/>
      <dgm:t>
        <a:bodyPr/>
        <a:lstStyle/>
        <a:p>
          <a:endParaRPr lang="en-US"/>
        </a:p>
      </dgm:t>
    </dgm:pt>
    <dgm:pt modelId="{8AD7DE0E-6BB2-42C4-BF73-3B6D9A14A228}">
      <dgm:prSet custT="1"/>
      <dgm:spPr/>
      <dgm:t>
        <a:bodyPr/>
        <a:lstStyle/>
        <a:p>
          <a:pPr rtl="0"/>
          <a:r>
            <a:rPr lang="en-US" sz="1400" b="1" dirty="0" smtClean="0"/>
            <a:t>Circumstances of exposure</a:t>
          </a:r>
          <a:endParaRPr lang="en-US" sz="1400" b="1" dirty="0"/>
        </a:p>
      </dgm:t>
    </dgm:pt>
    <dgm:pt modelId="{3B6EDB5F-492F-4D81-8860-6305C0A0B0EA}" type="parTrans" cxnId="{B6F4C3E8-969A-40DA-A7D1-622D8CC94B0C}">
      <dgm:prSet/>
      <dgm:spPr/>
      <dgm:t>
        <a:bodyPr/>
        <a:lstStyle/>
        <a:p>
          <a:endParaRPr lang="en-US"/>
        </a:p>
      </dgm:t>
    </dgm:pt>
    <dgm:pt modelId="{ACD10484-3B25-474A-B01A-5267849F8968}" type="sibTrans" cxnId="{B6F4C3E8-969A-40DA-A7D1-622D8CC94B0C}">
      <dgm:prSet/>
      <dgm:spPr/>
      <dgm:t>
        <a:bodyPr/>
        <a:lstStyle/>
        <a:p>
          <a:endParaRPr lang="en-US"/>
        </a:p>
      </dgm:t>
    </dgm:pt>
    <dgm:pt modelId="{FA300EB2-6C50-47ED-8501-1868256D53D1}" type="pres">
      <dgm:prSet presAssocID="{73D00835-7EF9-4C65-99BF-D95B392C74AF}" presName="composite" presStyleCnt="0">
        <dgm:presLayoutVars>
          <dgm:chMax val="5"/>
          <dgm:dir/>
          <dgm:animLvl val="ctr"/>
          <dgm:resizeHandles val="exact"/>
        </dgm:presLayoutVars>
      </dgm:prSet>
      <dgm:spPr/>
      <dgm:t>
        <a:bodyPr/>
        <a:lstStyle/>
        <a:p>
          <a:endParaRPr lang="en-US"/>
        </a:p>
      </dgm:t>
    </dgm:pt>
    <dgm:pt modelId="{A76116A4-D1E7-477F-96AF-D36C3F31A6A7}" type="pres">
      <dgm:prSet presAssocID="{73D00835-7EF9-4C65-99BF-D95B392C74AF}" presName="cycle" presStyleCnt="0"/>
      <dgm:spPr/>
    </dgm:pt>
    <dgm:pt modelId="{B1DC30C6-EFFA-459D-AEC3-4F2F024C3B83}" type="pres">
      <dgm:prSet presAssocID="{73D00835-7EF9-4C65-99BF-D95B392C74AF}" presName="centerShape" presStyleCnt="0"/>
      <dgm:spPr/>
    </dgm:pt>
    <dgm:pt modelId="{9B267CC9-95A3-4294-B75F-C1A0AAAE4CBB}" type="pres">
      <dgm:prSet presAssocID="{73D00835-7EF9-4C65-99BF-D95B392C74AF}" presName="connSite" presStyleLbl="node1" presStyleIdx="0" presStyleCnt="4"/>
      <dgm:spPr/>
    </dgm:pt>
    <dgm:pt modelId="{EA4F0C9D-AC5D-4326-B6F8-E55BEAD7CCE7}" type="pres">
      <dgm:prSet presAssocID="{73D00835-7EF9-4C65-99BF-D95B392C74AF}" presName="visible" presStyleLbl="node1" presStyleIdx="0" presStyleCnt="4"/>
      <dgm:spPr>
        <a:blipFill rotWithShape="1">
          <a:blip xmlns:r="http://schemas.openxmlformats.org/officeDocument/2006/relationships" r:embed="rId1"/>
          <a:stretch>
            <a:fillRect/>
          </a:stretch>
        </a:blipFill>
      </dgm:spPr>
    </dgm:pt>
    <dgm:pt modelId="{EEE4C1AB-F11D-497D-AD6C-F7C10F503A16}" type="pres">
      <dgm:prSet presAssocID="{94357F04-AC26-453F-BDD8-1D1519EA9577}" presName="Name25" presStyleLbl="parChTrans1D1" presStyleIdx="0" presStyleCnt="3"/>
      <dgm:spPr/>
      <dgm:t>
        <a:bodyPr/>
        <a:lstStyle/>
        <a:p>
          <a:endParaRPr lang="en-US"/>
        </a:p>
      </dgm:t>
    </dgm:pt>
    <dgm:pt modelId="{E1869332-D996-4F22-BAAF-B29725F6BD07}" type="pres">
      <dgm:prSet presAssocID="{3D4D59BF-43E7-4411-9AC7-F3CEDD6E7668}" presName="node" presStyleCnt="0"/>
      <dgm:spPr/>
    </dgm:pt>
    <dgm:pt modelId="{924DC46D-40A2-4DFA-A2DA-8CB2E318CA77}" type="pres">
      <dgm:prSet presAssocID="{3D4D59BF-43E7-4411-9AC7-F3CEDD6E7668}" presName="parentNode" presStyleLbl="node1" presStyleIdx="1" presStyleCnt="4" custScaleX="157383" custScaleY="157383" custLinFactNeighborX="34871" custLinFactNeighborY="25336">
        <dgm:presLayoutVars>
          <dgm:chMax val="1"/>
          <dgm:bulletEnabled val="1"/>
        </dgm:presLayoutVars>
      </dgm:prSet>
      <dgm:spPr/>
      <dgm:t>
        <a:bodyPr/>
        <a:lstStyle/>
        <a:p>
          <a:endParaRPr lang="en-US"/>
        </a:p>
      </dgm:t>
    </dgm:pt>
    <dgm:pt modelId="{0599DCD1-1017-4045-AF5B-4A86AB442BF9}" type="pres">
      <dgm:prSet presAssocID="{3D4D59BF-43E7-4411-9AC7-F3CEDD6E7668}" presName="childNode" presStyleLbl="revTx" presStyleIdx="0" presStyleCnt="0">
        <dgm:presLayoutVars>
          <dgm:bulletEnabled val="1"/>
        </dgm:presLayoutVars>
      </dgm:prSet>
      <dgm:spPr/>
      <dgm:t>
        <a:bodyPr/>
        <a:lstStyle/>
        <a:p>
          <a:endParaRPr lang="en-US"/>
        </a:p>
      </dgm:t>
    </dgm:pt>
    <dgm:pt modelId="{202642D8-68FE-44AF-9559-31676307335B}" type="pres">
      <dgm:prSet presAssocID="{2CF02554-F435-4F2A-B387-ADA32DEE101F}" presName="Name25" presStyleLbl="parChTrans1D1" presStyleIdx="1" presStyleCnt="3"/>
      <dgm:spPr/>
      <dgm:t>
        <a:bodyPr/>
        <a:lstStyle/>
        <a:p>
          <a:endParaRPr lang="en-US"/>
        </a:p>
      </dgm:t>
    </dgm:pt>
    <dgm:pt modelId="{1BE3F717-1233-4DB1-A2C4-1DD56A16CC89}" type="pres">
      <dgm:prSet presAssocID="{6903EB14-C429-47D7-A025-CB7E8ECE387C}" presName="node" presStyleCnt="0"/>
      <dgm:spPr/>
    </dgm:pt>
    <dgm:pt modelId="{ED47D5C2-D727-471D-97E3-6D9E388C720E}" type="pres">
      <dgm:prSet presAssocID="{6903EB14-C429-47D7-A025-CB7E8ECE387C}" presName="parentNode" presStyleLbl="node1" presStyleIdx="2" presStyleCnt="4" custScaleX="157394" custScaleY="157394" custLinFactX="77693" custLinFactNeighborX="100000" custLinFactNeighborY="4772">
        <dgm:presLayoutVars>
          <dgm:chMax val="1"/>
          <dgm:bulletEnabled val="1"/>
        </dgm:presLayoutVars>
      </dgm:prSet>
      <dgm:spPr/>
      <dgm:t>
        <a:bodyPr/>
        <a:lstStyle/>
        <a:p>
          <a:endParaRPr lang="en-US"/>
        </a:p>
      </dgm:t>
    </dgm:pt>
    <dgm:pt modelId="{1986B1B2-D48E-4970-8053-0F22DDDA3C22}" type="pres">
      <dgm:prSet presAssocID="{6903EB14-C429-47D7-A025-CB7E8ECE387C}" presName="childNode" presStyleLbl="revTx" presStyleIdx="0" presStyleCnt="0">
        <dgm:presLayoutVars>
          <dgm:bulletEnabled val="1"/>
        </dgm:presLayoutVars>
      </dgm:prSet>
      <dgm:spPr/>
      <dgm:t>
        <a:bodyPr/>
        <a:lstStyle/>
        <a:p>
          <a:endParaRPr lang="en-US"/>
        </a:p>
      </dgm:t>
    </dgm:pt>
    <dgm:pt modelId="{FA001E4F-9D25-47F2-9714-6071FEFE5141}" type="pres">
      <dgm:prSet presAssocID="{3B6EDB5F-492F-4D81-8860-6305C0A0B0EA}" presName="Name25" presStyleLbl="parChTrans1D1" presStyleIdx="2" presStyleCnt="3"/>
      <dgm:spPr/>
      <dgm:t>
        <a:bodyPr/>
        <a:lstStyle/>
        <a:p>
          <a:endParaRPr lang="en-US"/>
        </a:p>
      </dgm:t>
    </dgm:pt>
    <dgm:pt modelId="{0596B135-0E9F-4AE4-ABC5-208A52A39D2B}" type="pres">
      <dgm:prSet presAssocID="{8AD7DE0E-6BB2-42C4-BF73-3B6D9A14A228}" presName="node" presStyleCnt="0"/>
      <dgm:spPr/>
    </dgm:pt>
    <dgm:pt modelId="{77B7483F-B7C6-4F26-BD5C-9CA592A70D52}" type="pres">
      <dgm:prSet presAssocID="{8AD7DE0E-6BB2-42C4-BF73-3B6D9A14A228}" presName="parentNode" presStyleLbl="node1" presStyleIdx="3" presStyleCnt="4" custScaleX="157383" custScaleY="157383" custLinFactNeighborX="34871" custLinFactNeighborY="-21506">
        <dgm:presLayoutVars>
          <dgm:chMax val="1"/>
          <dgm:bulletEnabled val="1"/>
        </dgm:presLayoutVars>
      </dgm:prSet>
      <dgm:spPr/>
      <dgm:t>
        <a:bodyPr/>
        <a:lstStyle/>
        <a:p>
          <a:endParaRPr lang="en-US"/>
        </a:p>
      </dgm:t>
    </dgm:pt>
    <dgm:pt modelId="{D41DB3AD-01E2-45EE-BF96-DA509F423C6E}" type="pres">
      <dgm:prSet presAssocID="{8AD7DE0E-6BB2-42C4-BF73-3B6D9A14A228}" presName="childNode" presStyleLbl="revTx" presStyleIdx="0" presStyleCnt="0">
        <dgm:presLayoutVars>
          <dgm:bulletEnabled val="1"/>
        </dgm:presLayoutVars>
      </dgm:prSet>
      <dgm:spPr/>
    </dgm:pt>
  </dgm:ptLst>
  <dgm:cxnLst>
    <dgm:cxn modelId="{AE026452-9180-41FE-8CE8-3E5A8205496D}" srcId="{73D00835-7EF9-4C65-99BF-D95B392C74AF}" destId="{6903EB14-C429-47D7-A025-CB7E8ECE387C}" srcOrd="1" destOrd="0" parTransId="{2CF02554-F435-4F2A-B387-ADA32DEE101F}" sibTransId="{226D9914-D3CA-454F-AE64-9454284314A7}"/>
    <dgm:cxn modelId="{2493BB51-EA72-4DB7-A5D1-5CDD1A425DBD}" srcId="{73D00835-7EF9-4C65-99BF-D95B392C74AF}" destId="{3D4D59BF-43E7-4411-9AC7-F3CEDD6E7668}" srcOrd="0" destOrd="0" parTransId="{94357F04-AC26-453F-BDD8-1D1519EA9577}" sibTransId="{631D8A3D-5872-4DB8-BA00-6C2E894B3B09}"/>
    <dgm:cxn modelId="{B6F4C3E8-969A-40DA-A7D1-622D8CC94B0C}" srcId="{73D00835-7EF9-4C65-99BF-D95B392C74AF}" destId="{8AD7DE0E-6BB2-42C4-BF73-3B6D9A14A228}" srcOrd="2" destOrd="0" parTransId="{3B6EDB5F-492F-4D81-8860-6305C0A0B0EA}" sibTransId="{ACD10484-3B25-474A-B01A-5267849F8968}"/>
    <dgm:cxn modelId="{A7D964CF-728C-4011-AE29-A47A7E0E21D6}" type="presOf" srcId="{6903EB14-C429-47D7-A025-CB7E8ECE387C}" destId="{ED47D5C2-D727-471D-97E3-6D9E388C720E}" srcOrd="0" destOrd="0" presId="urn:microsoft.com/office/officeart/2005/8/layout/radial2"/>
    <dgm:cxn modelId="{DBC2BED3-D3F9-4C78-9DB1-9CC23EC97353}" type="presOf" srcId="{3D4D59BF-43E7-4411-9AC7-F3CEDD6E7668}" destId="{924DC46D-40A2-4DFA-A2DA-8CB2E318CA77}" srcOrd="0" destOrd="0" presId="urn:microsoft.com/office/officeart/2005/8/layout/radial2"/>
    <dgm:cxn modelId="{67FFA4C8-CFBA-48F6-B129-50B84E5D97C6}" type="presOf" srcId="{73D00835-7EF9-4C65-99BF-D95B392C74AF}" destId="{FA300EB2-6C50-47ED-8501-1868256D53D1}" srcOrd="0" destOrd="0" presId="urn:microsoft.com/office/officeart/2005/8/layout/radial2"/>
    <dgm:cxn modelId="{E6A830AF-E5B7-4441-A691-D5897091E108}" type="presOf" srcId="{94357F04-AC26-453F-BDD8-1D1519EA9577}" destId="{EEE4C1AB-F11D-497D-AD6C-F7C10F503A16}" srcOrd="0" destOrd="0" presId="urn:microsoft.com/office/officeart/2005/8/layout/radial2"/>
    <dgm:cxn modelId="{81DED7DA-755A-48B0-B45D-6371F7AD9115}" type="presOf" srcId="{2CF02554-F435-4F2A-B387-ADA32DEE101F}" destId="{202642D8-68FE-44AF-9559-31676307335B}" srcOrd="0" destOrd="0" presId="urn:microsoft.com/office/officeart/2005/8/layout/radial2"/>
    <dgm:cxn modelId="{AAB7474C-FA1C-4A8E-A62C-C72B224EAEF7}" type="presOf" srcId="{3B6EDB5F-492F-4D81-8860-6305C0A0B0EA}" destId="{FA001E4F-9D25-47F2-9714-6071FEFE5141}" srcOrd="0" destOrd="0" presId="urn:microsoft.com/office/officeart/2005/8/layout/radial2"/>
    <dgm:cxn modelId="{538B60FF-3B4A-4532-8CF8-35E542533965}" type="presOf" srcId="{8AD7DE0E-6BB2-42C4-BF73-3B6D9A14A228}" destId="{77B7483F-B7C6-4F26-BD5C-9CA592A70D52}" srcOrd="0" destOrd="0" presId="urn:microsoft.com/office/officeart/2005/8/layout/radial2"/>
    <dgm:cxn modelId="{265BF141-5734-4D07-947D-472D2DF050FF}" type="presParOf" srcId="{FA300EB2-6C50-47ED-8501-1868256D53D1}" destId="{A76116A4-D1E7-477F-96AF-D36C3F31A6A7}" srcOrd="0" destOrd="0" presId="urn:microsoft.com/office/officeart/2005/8/layout/radial2"/>
    <dgm:cxn modelId="{1F605691-1794-4C73-82C0-CCBB7095AB91}" type="presParOf" srcId="{A76116A4-D1E7-477F-96AF-D36C3F31A6A7}" destId="{B1DC30C6-EFFA-459D-AEC3-4F2F024C3B83}" srcOrd="0" destOrd="0" presId="urn:microsoft.com/office/officeart/2005/8/layout/radial2"/>
    <dgm:cxn modelId="{3FE3A8C5-35FA-492D-98F2-8A171DA7FBB4}" type="presParOf" srcId="{B1DC30C6-EFFA-459D-AEC3-4F2F024C3B83}" destId="{9B267CC9-95A3-4294-B75F-C1A0AAAE4CBB}" srcOrd="0" destOrd="0" presId="urn:microsoft.com/office/officeart/2005/8/layout/radial2"/>
    <dgm:cxn modelId="{F5064C73-D314-4B73-B3DA-FE0CC8F85D68}" type="presParOf" srcId="{B1DC30C6-EFFA-459D-AEC3-4F2F024C3B83}" destId="{EA4F0C9D-AC5D-4326-B6F8-E55BEAD7CCE7}" srcOrd="1" destOrd="0" presId="urn:microsoft.com/office/officeart/2005/8/layout/radial2"/>
    <dgm:cxn modelId="{6EBC3B9D-157F-47D8-8E97-E49FA0381FB1}" type="presParOf" srcId="{A76116A4-D1E7-477F-96AF-D36C3F31A6A7}" destId="{EEE4C1AB-F11D-497D-AD6C-F7C10F503A16}" srcOrd="1" destOrd="0" presId="urn:microsoft.com/office/officeart/2005/8/layout/radial2"/>
    <dgm:cxn modelId="{D082E706-88BD-4A55-A2F6-CA9B41C8BABF}" type="presParOf" srcId="{A76116A4-D1E7-477F-96AF-D36C3F31A6A7}" destId="{E1869332-D996-4F22-BAAF-B29725F6BD07}" srcOrd="2" destOrd="0" presId="urn:microsoft.com/office/officeart/2005/8/layout/radial2"/>
    <dgm:cxn modelId="{5B1066C6-A435-4FCF-8F94-9554B7C40C08}" type="presParOf" srcId="{E1869332-D996-4F22-BAAF-B29725F6BD07}" destId="{924DC46D-40A2-4DFA-A2DA-8CB2E318CA77}" srcOrd="0" destOrd="0" presId="urn:microsoft.com/office/officeart/2005/8/layout/radial2"/>
    <dgm:cxn modelId="{9455CAA4-A3C0-4511-80A3-5A6DA5C77029}" type="presParOf" srcId="{E1869332-D996-4F22-BAAF-B29725F6BD07}" destId="{0599DCD1-1017-4045-AF5B-4A86AB442BF9}" srcOrd="1" destOrd="0" presId="urn:microsoft.com/office/officeart/2005/8/layout/radial2"/>
    <dgm:cxn modelId="{7863F2E7-D9DF-43BF-A615-9446D891C1C9}" type="presParOf" srcId="{A76116A4-D1E7-477F-96AF-D36C3F31A6A7}" destId="{202642D8-68FE-44AF-9559-31676307335B}" srcOrd="3" destOrd="0" presId="urn:microsoft.com/office/officeart/2005/8/layout/radial2"/>
    <dgm:cxn modelId="{66555652-C17F-4D74-B8E1-2577591E0E57}" type="presParOf" srcId="{A76116A4-D1E7-477F-96AF-D36C3F31A6A7}" destId="{1BE3F717-1233-4DB1-A2C4-1DD56A16CC89}" srcOrd="4" destOrd="0" presId="urn:microsoft.com/office/officeart/2005/8/layout/radial2"/>
    <dgm:cxn modelId="{3578D0F1-5867-497B-BF97-20920E30301C}" type="presParOf" srcId="{1BE3F717-1233-4DB1-A2C4-1DD56A16CC89}" destId="{ED47D5C2-D727-471D-97E3-6D9E388C720E}" srcOrd="0" destOrd="0" presId="urn:microsoft.com/office/officeart/2005/8/layout/radial2"/>
    <dgm:cxn modelId="{82B1D6B1-E6BC-4DC7-832B-C14B64F1F1CD}" type="presParOf" srcId="{1BE3F717-1233-4DB1-A2C4-1DD56A16CC89}" destId="{1986B1B2-D48E-4970-8053-0F22DDDA3C22}" srcOrd="1" destOrd="0" presId="urn:microsoft.com/office/officeart/2005/8/layout/radial2"/>
    <dgm:cxn modelId="{6F0BF159-BB69-4014-8187-199217C9B9E8}" type="presParOf" srcId="{A76116A4-D1E7-477F-96AF-D36C3F31A6A7}" destId="{FA001E4F-9D25-47F2-9714-6071FEFE5141}" srcOrd="5" destOrd="0" presId="urn:microsoft.com/office/officeart/2005/8/layout/radial2"/>
    <dgm:cxn modelId="{C77F61BB-7DAB-444E-8887-8FC165168D8C}" type="presParOf" srcId="{A76116A4-D1E7-477F-96AF-D36C3F31A6A7}" destId="{0596B135-0E9F-4AE4-ABC5-208A52A39D2B}" srcOrd="6" destOrd="0" presId="urn:microsoft.com/office/officeart/2005/8/layout/radial2"/>
    <dgm:cxn modelId="{056F6F2D-D7C0-4FBF-B033-2EC02A2A5961}" type="presParOf" srcId="{0596B135-0E9F-4AE4-ABC5-208A52A39D2B}" destId="{77B7483F-B7C6-4F26-BD5C-9CA592A70D52}" srcOrd="0" destOrd="0" presId="urn:microsoft.com/office/officeart/2005/8/layout/radial2"/>
    <dgm:cxn modelId="{B32F6CC3-E185-469C-8134-1228180A3C53}" type="presParOf" srcId="{0596B135-0E9F-4AE4-ABC5-208A52A39D2B}" destId="{D41DB3AD-01E2-45EE-BF96-DA509F423C6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A55442-934A-4154-ACE6-1609C1A0EE9D}" type="doc">
      <dgm:prSet loTypeId="urn:microsoft.com/office/officeart/2005/8/layout/arrow2" loCatId="process" qsTypeId="urn:microsoft.com/office/officeart/2005/8/quickstyle/simple4" qsCatId="simple" csTypeId="urn:microsoft.com/office/officeart/2005/8/colors/accent2_2" csCatId="accent2" phldr="1"/>
      <dgm:spPr/>
      <dgm:t>
        <a:bodyPr/>
        <a:lstStyle/>
        <a:p>
          <a:endParaRPr lang="en-US"/>
        </a:p>
      </dgm:t>
    </dgm:pt>
    <dgm:pt modelId="{BD8BDD6A-9EF6-4D31-B640-ECEA7AE3B0AF}">
      <dgm:prSet/>
      <dgm:spPr/>
      <dgm:t>
        <a:bodyPr/>
        <a:lstStyle/>
        <a:p>
          <a:pPr rtl="0"/>
          <a:r>
            <a:rPr lang="en-US" b="1" dirty="0" smtClean="0"/>
            <a:t>1/2/2017 Compliance Required with Most Revised WPS Requirements Except:</a:t>
          </a:r>
          <a:endParaRPr lang="en-US" dirty="0"/>
        </a:p>
      </dgm:t>
    </dgm:pt>
    <dgm:pt modelId="{7D3571AB-C4A6-467B-B57F-3CC114ABE88B}" type="parTrans" cxnId="{B8DBDB49-C3B2-469B-9ED2-D97B305EF415}">
      <dgm:prSet/>
      <dgm:spPr/>
      <dgm:t>
        <a:bodyPr/>
        <a:lstStyle/>
        <a:p>
          <a:endParaRPr lang="en-US"/>
        </a:p>
      </dgm:t>
    </dgm:pt>
    <dgm:pt modelId="{111B46C0-256C-459A-9937-A339A97E82A6}" type="sibTrans" cxnId="{B8DBDB49-C3B2-469B-9ED2-D97B305EF415}">
      <dgm:prSet/>
      <dgm:spPr/>
      <dgm:t>
        <a:bodyPr/>
        <a:lstStyle/>
        <a:p>
          <a:endParaRPr lang="en-US"/>
        </a:p>
      </dgm:t>
    </dgm:pt>
    <dgm:pt modelId="{02AAFDFE-EBD4-4B9A-9BD8-BB683B172C7D}">
      <dgm:prSet/>
      <dgm:spPr/>
      <dgm:t>
        <a:bodyPr/>
        <a:lstStyle/>
        <a:p>
          <a:pPr rtl="0"/>
          <a:r>
            <a:rPr lang="en-US" dirty="0" smtClean="0"/>
            <a:t>New content in Worker and Hander Training</a:t>
          </a:r>
          <a:endParaRPr lang="en-US" dirty="0"/>
        </a:p>
      </dgm:t>
    </dgm:pt>
    <dgm:pt modelId="{F1B208DE-140F-46C8-B9EB-B137241FACBA}" type="parTrans" cxnId="{B42BA67D-439C-41E8-A1B7-F17211B66033}">
      <dgm:prSet/>
      <dgm:spPr/>
      <dgm:t>
        <a:bodyPr/>
        <a:lstStyle/>
        <a:p>
          <a:endParaRPr lang="en-US"/>
        </a:p>
      </dgm:t>
    </dgm:pt>
    <dgm:pt modelId="{B9601102-A2E0-4DA4-8890-43FEA6B05B04}" type="sibTrans" cxnId="{B42BA67D-439C-41E8-A1B7-F17211B66033}">
      <dgm:prSet/>
      <dgm:spPr/>
      <dgm:t>
        <a:bodyPr/>
        <a:lstStyle/>
        <a:p>
          <a:endParaRPr lang="en-US"/>
        </a:p>
      </dgm:t>
    </dgm:pt>
    <dgm:pt modelId="{502CEA79-4C40-4FFC-BC91-66FE38C27FA2}">
      <dgm:prSet/>
      <dgm:spPr/>
      <dgm:t>
        <a:bodyPr/>
        <a:lstStyle/>
        <a:p>
          <a:pPr rtl="0"/>
          <a:r>
            <a:rPr lang="en-US" dirty="0" smtClean="0"/>
            <a:t>New content in Pesticide Safety Information Display</a:t>
          </a:r>
          <a:endParaRPr lang="en-US" dirty="0"/>
        </a:p>
      </dgm:t>
    </dgm:pt>
    <dgm:pt modelId="{F1743FB5-68D3-4382-ACE6-25921F3B6AD5}" type="parTrans" cxnId="{949A9EE3-598D-4113-B5AF-70D09EBA4058}">
      <dgm:prSet/>
      <dgm:spPr/>
      <dgm:t>
        <a:bodyPr/>
        <a:lstStyle/>
        <a:p>
          <a:endParaRPr lang="en-US"/>
        </a:p>
      </dgm:t>
    </dgm:pt>
    <dgm:pt modelId="{207E3A1D-4949-4E6F-BCB5-E2A806B44093}" type="sibTrans" cxnId="{949A9EE3-598D-4113-B5AF-70D09EBA4058}">
      <dgm:prSet/>
      <dgm:spPr/>
      <dgm:t>
        <a:bodyPr/>
        <a:lstStyle/>
        <a:p>
          <a:endParaRPr lang="en-US"/>
        </a:p>
      </dgm:t>
    </dgm:pt>
    <dgm:pt modelId="{EA1765B8-D171-480D-885A-3559B881E329}">
      <dgm:prSet/>
      <dgm:spPr/>
      <dgm:t>
        <a:bodyPr/>
        <a:lstStyle/>
        <a:p>
          <a:pPr rtl="0"/>
          <a:r>
            <a:rPr lang="en-US" dirty="0" smtClean="0"/>
            <a:t>Responsibility for Handlers related to the Application Exclusion Zone</a:t>
          </a:r>
          <a:endParaRPr lang="en-US" dirty="0"/>
        </a:p>
      </dgm:t>
    </dgm:pt>
    <dgm:pt modelId="{9C5DF221-7F85-4046-940A-16526E4C118B}" type="parTrans" cxnId="{B7BC6F9C-DC64-4A8B-92B4-9368097C2FFF}">
      <dgm:prSet/>
      <dgm:spPr/>
      <dgm:t>
        <a:bodyPr/>
        <a:lstStyle/>
        <a:p>
          <a:endParaRPr lang="en-US"/>
        </a:p>
      </dgm:t>
    </dgm:pt>
    <dgm:pt modelId="{2075CC67-D23F-4980-B1DC-2605B3CA3C07}" type="sibTrans" cxnId="{B7BC6F9C-DC64-4A8B-92B4-9368097C2FFF}">
      <dgm:prSet/>
      <dgm:spPr/>
      <dgm:t>
        <a:bodyPr/>
        <a:lstStyle/>
        <a:p>
          <a:endParaRPr lang="en-US"/>
        </a:p>
      </dgm:t>
    </dgm:pt>
    <dgm:pt modelId="{20E13432-E8C7-469E-AF87-B90BD6CA4555}">
      <dgm:prSet/>
      <dgm:spPr/>
      <dgm:t>
        <a:bodyPr/>
        <a:lstStyle/>
        <a:p>
          <a:pPr rtl="0"/>
          <a:r>
            <a:rPr lang="en-US" b="1" dirty="0" smtClean="0"/>
            <a:t>1/1/2018 Compliance Required with All WPS Requirements</a:t>
          </a:r>
          <a:endParaRPr lang="en-US" dirty="0"/>
        </a:p>
      </dgm:t>
    </dgm:pt>
    <dgm:pt modelId="{DF9DF665-4BDC-4761-8697-911165E25747}" type="parTrans" cxnId="{1E84F1DB-713D-4EF1-87A3-9CD155CBC960}">
      <dgm:prSet/>
      <dgm:spPr/>
      <dgm:t>
        <a:bodyPr/>
        <a:lstStyle/>
        <a:p>
          <a:endParaRPr lang="en-US"/>
        </a:p>
      </dgm:t>
    </dgm:pt>
    <dgm:pt modelId="{A7696816-E262-4CC1-B381-1A508514C066}" type="sibTrans" cxnId="{1E84F1DB-713D-4EF1-87A3-9CD155CBC960}">
      <dgm:prSet/>
      <dgm:spPr/>
      <dgm:t>
        <a:bodyPr/>
        <a:lstStyle/>
        <a:p>
          <a:endParaRPr lang="en-US"/>
        </a:p>
      </dgm:t>
    </dgm:pt>
    <dgm:pt modelId="{9319CF3D-7315-495E-8F89-7037EA9F88C8}">
      <dgm:prSet/>
      <dgm:spPr/>
      <dgm:t>
        <a:bodyPr/>
        <a:lstStyle/>
        <a:p>
          <a:r>
            <a:rPr lang="en-US" dirty="0" smtClean="0"/>
            <a:t>9/28/2015 Revised WPS final rule signed</a:t>
          </a:r>
        </a:p>
      </dgm:t>
    </dgm:pt>
    <dgm:pt modelId="{C8C00BE1-35D0-4041-B1D0-21E6EDB5BBA2}" type="parTrans" cxnId="{B409D578-D3A9-416A-9EF3-A1AFF820EB0D}">
      <dgm:prSet/>
      <dgm:spPr/>
      <dgm:t>
        <a:bodyPr/>
        <a:lstStyle/>
        <a:p>
          <a:endParaRPr lang="en-US"/>
        </a:p>
      </dgm:t>
    </dgm:pt>
    <dgm:pt modelId="{08011A49-0248-467B-97D2-69DE8B2ACD98}" type="sibTrans" cxnId="{B409D578-D3A9-416A-9EF3-A1AFF820EB0D}">
      <dgm:prSet/>
      <dgm:spPr/>
      <dgm:t>
        <a:bodyPr/>
        <a:lstStyle/>
        <a:p>
          <a:endParaRPr lang="en-US"/>
        </a:p>
      </dgm:t>
    </dgm:pt>
    <dgm:pt modelId="{93610E09-0FC9-42EF-98AA-C9E037BCC0EE}">
      <dgm:prSet/>
      <dgm:spPr/>
      <dgm:t>
        <a:bodyPr/>
        <a:lstStyle/>
        <a:p>
          <a:r>
            <a:rPr lang="en-US" dirty="0" smtClean="0"/>
            <a:t>11/2/2015 Revised WPS final rule published in the Federal Register. </a:t>
          </a:r>
        </a:p>
      </dgm:t>
    </dgm:pt>
    <dgm:pt modelId="{36F8D75B-FE09-4D84-A0FB-9B9922CB46E0}" type="parTrans" cxnId="{E91E8910-FD81-4C25-B5C7-167B0FDD9C93}">
      <dgm:prSet/>
      <dgm:spPr/>
      <dgm:t>
        <a:bodyPr/>
        <a:lstStyle/>
        <a:p>
          <a:endParaRPr lang="en-US"/>
        </a:p>
      </dgm:t>
    </dgm:pt>
    <dgm:pt modelId="{6EFF32DB-D2D2-47C0-A6EB-9B483D9BFBCC}" type="sibTrans" cxnId="{E91E8910-FD81-4C25-B5C7-167B0FDD9C93}">
      <dgm:prSet/>
      <dgm:spPr/>
      <dgm:t>
        <a:bodyPr/>
        <a:lstStyle/>
        <a:p>
          <a:endParaRPr lang="en-US"/>
        </a:p>
      </dgm:t>
    </dgm:pt>
    <dgm:pt modelId="{4599637A-9C92-4751-8D08-A684C0B7A9C0}" type="pres">
      <dgm:prSet presAssocID="{17A55442-934A-4154-ACE6-1609C1A0EE9D}" presName="arrowDiagram" presStyleCnt="0">
        <dgm:presLayoutVars>
          <dgm:chMax val="5"/>
          <dgm:dir/>
          <dgm:resizeHandles val="exact"/>
        </dgm:presLayoutVars>
      </dgm:prSet>
      <dgm:spPr/>
      <dgm:t>
        <a:bodyPr/>
        <a:lstStyle/>
        <a:p>
          <a:endParaRPr lang="en-US"/>
        </a:p>
      </dgm:t>
    </dgm:pt>
    <dgm:pt modelId="{8DCA764A-DF63-4C2B-B92A-1D0856331CA7}" type="pres">
      <dgm:prSet presAssocID="{17A55442-934A-4154-ACE6-1609C1A0EE9D}" presName="arrow" presStyleLbl="bgShp" presStyleIdx="0" presStyleCnt="1"/>
      <dgm:spPr/>
      <dgm:t>
        <a:bodyPr/>
        <a:lstStyle/>
        <a:p>
          <a:endParaRPr lang="en-US"/>
        </a:p>
      </dgm:t>
    </dgm:pt>
    <dgm:pt modelId="{2DA561F8-E518-4F40-9A87-B92B0FD9F44E}" type="pres">
      <dgm:prSet presAssocID="{17A55442-934A-4154-ACE6-1609C1A0EE9D}" presName="arrowDiagram4" presStyleCnt="0"/>
      <dgm:spPr/>
      <dgm:t>
        <a:bodyPr/>
        <a:lstStyle/>
        <a:p>
          <a:endParaRPr lang="en-US"/>
        </a:p>
      </dgm:t>
    </dgm:pt>
    <dgm:pt modelId="{03F10644-89C3-4FB0-AE9D-2A9B7AE023AC}" type="pres">
      <dgm:prSet presAssocID="{9319CF3D-7315-495E-8F89-7037EA9F88C8}" presName="bullet4a" presStyleLbl="node1" presStyleIdx="0" presStyleCnt="4"/>
      <dgm:spPr/>
      <dgm:t>
        <a:bodyPr/>
        <a:lstStyle/>
        <a:p>
          <a:endParaRPr lang="en-US"/>
        </a:p>
      </dgm:t>
    </dgm:pt>
    <dgm:pt modelId="{6D9476A2-34DC-40FA-B0F2-04EFDA715F48}" type="pres">
      <dgm:prSet presAssocID="{9319CF3D-7315-495E-8F89-7037EA9F88C8}" presName="textBox4a" presStyleLbl="revTx" presStyleIdx="0" presStyleCnt="4">
        <dgm:presLayoutVars>
          <dgm:bulletEnabled val="1"/>
        </dgm:presLayoutVars>
      </dgm:prSet>
      <dgm:spPr/>
      <dgm:t>
        <a:bodyPr/>
        <a:lstStyle/>
        <a:p>
          <a:endParaRPr lang="en-US"/>
        </a:p>
      </dgm:t>
    </dgm:pt>
    <dgm:pt modelId="{1B0C812C-1D97-45A6-ABB9-D45BF317E168}" type="pres">
      <dgm:prSet presAssocID="{93610E09-0FC9-42EF-98AA-C9E037BCC0EE}" presName="bullet4b" presStyleLbl="node1" presStyleIdx="1" presStyleCnt="4"/>
      <dgm:spPr/>
      <dgm:t>
        <a:bodyPr/>
        <a:lstStyle/>
        <a:p>
          <a:endParaRPr lang="en-US"/>
        </a:p>
      </dgm:t>
    </dgm:pt>
    <dgm:pt modelId="{3D94D390-5E2E-41AC-9920-5269F2FA990A}" type="pres">
      <dgm:prSet presAssocID="{93610E09-0FC9-42EF-98AA-C9E037BCC0EE}" presName="textBox4b" presStyleLbl="revTx" presStyleIdx="1" presStyleCnt="4">
        <dgm:presLayoutVars>
          <dgm:bulletEnabled val="1"/>
        </dgm:presLayoutVars>
      </dgm:prSet>
      <dgm:spPr/>
      <dgm:t>
        <a:bodyPr/>
        <a:lstStyle/>
        <a:p>
          <a:endParaRPr lang="en-US"/>
        </a:p>
      </dgm:t>
    </dgm:pt>
    <dgm:pt modelId="{5D3A71C5-FEFA-4CE3-8354-9C686994B960}" type="pres">
      <dgm:prSet presAssocID="{BD8BDD6A-9EF6-4D31-B640-ECEA7AE3B0AF}" presName="bullet4c" presStyleLbl="node1" presStyleIdx="2" presStyleCnt="4"/>
      <dgm:spPr/>
      <dgm:t>
        <a:bodyPr/>
        <a:lstStyle/>
        <a:p>
          <a:endParaRPr lang="en-US"/>
        </a:p>
      </dgm:t>
    </dgm:pt>
    <dgm:pt modelId="{6A796CA3-482A-40D2-8E17-31F4A3282F30}" type="pres">
      <dgm:prSet presAssocID="{BD8BDD6A-9EF6-4D31-B640-ECEA7AE3B0AF}" presName="textBox4c" presStyleLbl="revTx" presStyleIdx="2" presStyleCnt="4" custScaleX="95238">
        <dgm:presLayoutVars>
          <dgm:bulletEnabled val="1"/>
        </dgm:presLayoutVars>
      </dgm:prSet>
      <dgm:spPr/>
      <dgm:t>
        <a:bodyPr/>
        <a:lstStyle/>
        <a:p>
          <a:endParaRPr lang="en-US"/>
        </a:p>
      </dgm:t>
    </dgm:pt>
    <dgm:pt modelId="{84F8B701-5B99-44B3-9372-AE4CFB467A47}" type="pres">
      <dgm:prSet presAssocID="{20E13432-E8C7-469E-AF87-B90BD6CA4555}" presName="bullet4d" presStyleLbl="node1" presStyleIdx="3" presStyleCnt="4"/>
      <dgm:spPr/>
      <dgm:t>
        <a:bodyPr/>
        <a:lstStyle/>
        <a:p>
          <a:endParaRPr lang="en-US"/>
        </a:p>
      </dgm:t>
    </dgm:pt>
    <dgm:pt modelId="{FAD70E25-F2FD-483A-90B3-3BE44CC6EB3D}" type="pres">
      <dgm:prSet presAssocID="{20E13432-E8C7-469E-AF87-B90BD6CA4555}" presName="textBox4d" presStyleLbl="revTx" presStyleIdx="3" presStyleCnt="4">
        <dgm:presLayoutVars>
          <dgm:bulletEnabled val="1"/>
        </dgm:presLayoutVars>
      </dgm:prSet>
      <dgm:spPr/>
      <dgm:t>
        <a:bodyPr/>
        <a:lstStyle/>
        <a:p>
          <a:endParaRPr lang="en-US"/>
        </a:p>
      </dgm:t>
    </dgm:pt>
  </dgm:ptLst>
  <dgm:cxnLst>
    <dgm:cxn modelId="{CF53A7C8-F1FF-4ACD-9437-A18E89048F26}" type="presOf" srcId="{502CEA79-4C40-4FFC-BC91-66FE38C27FA2}" destId="{6A796CA3-482A-40D2-8E17-31F4A3282F30}" srcOrd="0" destOrd="2" presId="urn:microsoft.com/office/officeart/2005/8/layout/arrow2"/>
    <dgm:cxn modelId="{C1F39AC6-20EE-4D4B-A2E8-C0F7AC4AC151}" type="presOf" srcId="{9319CF3D-7315-495E-8F89-7037EA9F88C8}" destId="{6D9476A2-34DC-40FA-B0F2-04EFDA715F48}" srcOrd="0" destOrd="0" presId="urn:microsoft.com/office/officeart/2005/8/layout/arrow2"/>
    <dgm:cxn modelId="{F9C7E9D1-FA6B-4601-B784-8A1F8CB9EF56}" type="presOf" srcId="{EA1765B8-D171-480D-885A-3559B881E329}" destId="{6A796CA3-482A-40D2-8E17-31F4A3282F30}" srcOrd="0" destOrd="3" presId="urn:microsoft.com/office/officeart/2005/8/layout/arrow2"/>
    <dgm:cxn modelId="{B409D578-D3A9-416A-9EF3-A1AFF820EB0D}" srcId="{17A55442-934A-4154-ACE6-1609C1A0EE9D}" destId="{9319CF3D-7315-495E-8F89-7037EA9F88C8}" srcOrd="0" destOrd="0" parTransId="{C8C00BE1-35D0-4041-B1D0-21E6EDB5BBA2}" sibTransId="{08011A49-0248-467B-97D2-69DE8B2ACD98}"/>
    <dgm:cxn modelId="{B8B1E449-B0E0-4D14-ADB2-62EAE4E63A04}" type="presOf" srcId="{20E13432-E8C7-469E-AF87-B90BD6CA4555}" destId="{FAD70E25-F2FD-483A-90B3-3BE44CC6EB3D}" srcOrd="0" destOrd="0" presId="urn:microsoft.com/office/officeart/2005/8/layout/arrow2"/>
    <dgm:cxn modelId="{C506BAB3-B6EB-4E52-9D58-C143A6A0AB3F}" type="presOf" srcId="{02AAFDFE-EBD4-4B9A-9BD8-BB683B172C7D}" destId="{6A796CA3-482A-40D2-8E17-31F4A3282F30}" srcOrd="0" destOrd="1" presId="urn:microsoft.com/office/officeart/2005/8/layout/arrow2"/>
    <dgm:cxn modelId="{E91E8910-FD81-4C25-B5C7-167B0FDD9C93}" srcId="{17A55442-934A-4154-ACE6-1609C1A0EE9D}" destId="{93610E09-0FC9-42EF-98AA-C9E037BCC0EE}" srcOrd="1" destOrd="0" parTransId="{36F8D75B-FE09-4D84-A0FB-9B9922CB46E0}" sibTransId="{6EFF32DB-D2D2-47C0-A6EB-9B483D9BFBCC}"/>
    <dgm:cxn modelId="{BFD78DC8-DAFD-4927-94BB-34215345206E}" type="presOf" srcId="{93610E09-0FC9-42EF-98AA-C9E037BCC0EE}" destId="{3D94D390-5E2E-41AC-9920-5269F2FA990A}" srcOrd="0" destOrd="0" presId="urn:microsoft.com/office/officeart/2005/8/layout/arrow2"/>
    <dgm:cxn modelId="{1E84F1DB-713D-4EF1-87A3-9CD155CBC960}" srcId="{17A55442-934A-4154-ACE6-1609C1A0EE9D}" destId="{20E13432-E8C7-469E-AF87-B90BD6CA4555}" srcOrd="3" destOrd="0" parTransId="{DF9DF665-4BDC-4761-8697-911165E25747}" sibTransId="{A7696816-E262-4CC1-B381-1A508514C066}"/>
    <dgm:cxn modelId="{B8DBDB49-C3B2-469B-9ED2-D97B305EF415}" srcId="{17A55442-934A-4154-ACE6-1609C1A0EE9D}" destId="{BD8BDD6A-9EF6-4D31-B640-ECEA7AE3B0AF}" srcOrd="2" destOrd="0" parTransId="{7D3571AB-C4A6-467B-B57F-3CC114ABE88B}" sibTransId="{111B46C0-256C-459A-9937-A339A97E82A6}"/>
    <dgm:cxn modelId="{B42BA67D-439C-41E8-A1B7-F17211B66033}" srcId="{BD8BDD6A-9EF6-4D31-B640-ECEA7AE3B0AF}" destId="{02AAFDFE-EBD4-4B9A-9BD8-BB683B172C7D}" srcOrd="0" destOrd="0" parTransId="{F1B208DE-140F-46C8-B9EB-B137241FACBA}" sibTransId="{B9601102-A2E0-4DA4-8890-43FEA6B05B04}"/>
    <dgm:cxn modelId="{4CF82A76-B8AF-4356-8C83-3416574F54B0}" type="presOf" srcId="{BD8BDD6A-9EF6-4D31-B640-ECEA7AE3B0AF}" destId="{6A796CA3-482A-40D2-8E17-31F4A3282F30}" srcOrd="0" destOrd="0" presId="urn:microsoft.com/office/officeart/2005/8/layout/arrow2"/>
    <dgm:cxn modelId="{949A9EE3-598D-4113-B5AF-70D09EBA4058}" srcId="{BD8BDD6A-9EF6-4D31-B640-ECEA7AE3B0AF}" destId="{502CEA79-4C40-4FFC-BC91-66FE38C27FA2}" srcOrd="1" destOrd="0" parTransId="{F1743FB5-68D3-4382-ACE6-25921F3B6AD5}" sibTransId="{207E3A1D-4949-4E6F-BCB5-E2A806B44093}"/>
    <dgm:cxn modelId="{B7BC6F9C-DC64-4A8B-92B4-9368097C2FFF}" srcId="{BD8BDD6A-9EF6-4D31-B640-ECEA7AE3B0AF}" destId="{EA1765B8-D171-480D-885A-3559B881E329}" srcOrd="2" destOrd="0" parTransId="{9C5DF221-7F85-4046-940A-16526E4C118B}" sibTransId="{2075CC67-D23F-4980-B1DC-2605B3CA3C07}"/>
    <dgm:cxn modelId="{6493DD33-A872-40C6-BB59-3F07D8A68387}" type="presOf" srcId="{17A55442-934A-4154-ACE6-1609C1A0EE9D}" destId="{4599637A-9C92-4751-8D08-A684C0B7A9C0}" srcOrd="0" destOrd="0" presId="urn:microsoft.com/office/officeart/2005/8/layout/arrow2"/>
    <dgm:cxn modelId="{4C0638DA-0A59-4F80-9E32-4A2E5547A531}" type="presParOf" srcId="{4599637A-9C92-4751-8D08-A684C0B7A9C0}" destId="{8DCA764A-DF63-4C2B-B92A-1D0856331CA7}" srcOrd="0" destOrd="0" presId="urn:microsoft.com/office/officeart/2005/8/layout/arrow2"/>
    <dgm:cxn modelId="{CF34C4AC-DFDD-413D-BA6C-390270E6DE85}" type="presParOf" srcId="{4599637A-9C92-4751-8D08-A684C0B7A9C0}" destId="{2DA561F8-E518-4F40-9A87-B92B0FD9F44E}" srcOrd="1" destOrd="0" presId="urn:microsoft.com/office/officeart/2005/8/layout/arrow2"/>
    <dgm:cxn modelId="{D1A320A4-9703-404B-BD8D-59633B4E49C7}" type="presParOf" srcId="{2DA561F8-E518-4F40-9A87-B92B0FD9F44E}" destId="{03F10644-89C3-4FB0-AE9D-2A9B7AE023AC}" srcOrd="0" destOrd="0" presId="urn:microsoft.com/office/officeart/2005/8/layout/arrow2"/>
    <dgm:cxn modelId="{839AF079-CC67-400D-A845-7B1F67F9F557}" type="presParOf" srcId="{2DA561F8-E518-4F40-9A87-B92B0FD9F44E}" destId="{6D9476A2-34DC-40FA-B0F2-04EFDA715F48}" srcOrd="1" destOrd="0" presId="urn:microsoft.com/office/officeart/2005/8/layout/arrow2"/>
    <dgm:cxn modelId="{06BD5746-42D1-4656-A3E1-E079AD51A48D}" type="presParOf" srcId="{2DA561F8-E518-4F40-9A87-B92B0FD9F44E}" destId="{1B0C812C-1D97-45A6-ABB9-D45BF317E168}" srcOrd="2" destOrd="0" presId="urn:microsoft.com/office/officeart/2005/8/layout/arrow2"/>
    <dgm:cxn modelId="{E3B0C72A-2515-4D79-8E50-CDD96A3B1CA8}" type="presParOf" srcId="{2DA561F8-E518-4F40-9A87-B92B0FD9F44E}" destId="{3D94D390-5E2E-41AC-9920-5269F2FA990A}" srcOrd="3" destOrd="0" presId="urn:microsoft.com/office/officeart/2005/8/layout/arrow2"/>
    <dgm:cxn modelId="{1BFE6264-6214-4388-9F0B-16236379E12D}" type="presParOf" srcId="{2DA561F8-E518-4F40-9A87-B92B0FD9F44E}" destId="{5D3A71C5-FEFA-4CE3-8354-9C686994B960}" srcOrd="4" destOrd="0" presId="urn:microsoft.com/office/officeart/2005/8/layout/arrow2"/>
    <dgm:cxn modelId="{BCE901C0-43FC-4558-88E6-422CBD9E0EA2}" type="presParOf" srcId="{2DA561F8-E518-4F40-9A87-B92B0FD9F44E}" destId="{6A796CA3-482A-40D2-8E17-31F4A3282F30}" srcOrd="5" destOrd="0" presId="urn:microsoft.com/office/officeart/2005/8/layout/arrow2"/>
    <dgm:cxn modelId="{C93C4309-7B9C-4ADB-81D4-C05914D26A44}" type="presParOf" srcId="{2DA561F8-E518-4F40-9A87-B92B0FD9F44E}" destId="{84F8B701-5B99-44B3-9372-AE4CFB467A47}" srcOrd="6" destOrd="0" presId="urn:microsoft.com/office/officeart/2005/8/layout/arrow2"/>
    <dgm:cxn modelId="{391006AC-D844-4442-80E4-A8BDC9E339A4}" type="presParOf" srcId="{2DA561F8-E518-4F40-9A87-B92B0FD9F44E}" destId="{FAD70E25-F2FD-483A-90B3-3BE44CC6EB3D}"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BA0BE-6C71-4178-8783-3727670A3A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D53842-B163-4F09-9101-E86C83751B1D}">
      <dgm:prSet/>
      <dgm:spPr/>
      <dgm:t>
        <a:bodyPr/>
        <a:lstStyle/>
        <a:p>
          <a:pPr rtl="0"/>
          <a:r>
            <a:rPr lang="en-US" b="1" dirty="0" smtClean="0"/>
            <a:t>Pesticide safety training</a:t>
          </a:r>
          <a:endParaRPr lang="en-US" dirty="0"/>
        </a:p>
      </dgm:t>
    </dgm:pt>
    <dgm:pt modelId="{A91636B4-D5BF-41B6-A792-2E794CF13369}" type="parTrans" cxnId="{1662CC0B-3B14-40D4-926B-93F670EA1597}">
      <dgm:prSet/>
      <dgm:spPr/>
      <dgm:t>
        <a:bodyPr/>
        <a:lstStyle/>
        <a:p>
          <a:endParaRPr lang="en-US"/>
        </a:p>
      </dgm:t>
    </dgm:pt>
    <dgm:pt modelId="{D9BBA029-1DB3-432E-9B54-A5BC84611601}" type="sibTrans" cxnId="{1662CC0B-3B14-40D4-926B-93F670EA1597}">
      <dgm:prSet/>
      <dgm:spPr/>
      <dgm:t>
        <a:bodyPr/>
        <a:lstStyle/>
        <a:p>
          <a:endParaRPr lang="en-US"/>
        </a:p>
      </dgm:t>
    </dgm:pt>
    <dgm:pt modelId="{A135844C-EA70-4F35-A541-8E6D37E40843}">
      <dgm:prSet/>
      <dgm:spPr/>
      <dgm:t>
        <a:bodyPr/>
        <a:lstStyle/>
        <a:p>
          <a:pPr rtl="0"/>
          <a:r>
            <a:rPr lang="en-US" b="1" dirty="0" smtClean="0"/>
            <a:t>Trainer requirements/ Training material requirements</a:t>
          </a:r>
          <a:endParaRPr lang="en-US" dirty="0"/>
        </a:p>
      </dgm:t>
    </dgm:pt>
    <dgm:pt modelId="{34674CA3-4964-4448-9A21-272A414F6E97}" type="parTrans" cxnId="{F6C5ED79-CC3F-4AEB-9C38-BFD043E4A45A}">
      <dgm:prSet/>
      <dgm:spPr/>
      <dgm:t>
        <a:bodyPr/>
        <a:lstStyle/>
        <a:p>
          <a:endParaRPr lang="en-US"/>
        </a:p>
      </dgm:t>
    </dgm:pt>
    <dgm:pt modelId="{F31A2CD9-1FBF-45DC-9BE4-4C1BBA0F4BB2}" type="sibTrans" cxnId="{F6C5ED79-CC3F-4AEB-9C38-BFD043E4A45A}">
      <dgm:prSet/>
      <dgm:spPr/>
      <dgm:t>
        <a:bodyPr/>
        <a:lstStyle/>
        <a:p>
          <a:endParaRPr lang="en-US"/>
        </a:p>
      </dgm:t>
    </dgm:pt>
    <dgm:pt modelId="{1849460F-9A0C-4DAC-88C9-430F609550A7}">
      <dgm:prSet/>
      <dgm:spPr/>
      <dgm:t>
        <a:bodyPr/>
        <a:lstStyle/>
        <a:p>
          <a:pPr rtl="0"/>
          <a:r>
            <a:rPr lang="en-US" b="1" smtClean="0"/>
            <a:t>Posted pesticide safety information</a:t>
          </a:r>
          <a:endParaRPr lang="en-US"/>
        </a:p>
      </dgm:t>
    </dgm:pt>
    <dgm:pt modelId="{F9B3F10D-B9C0-4840-8972-CBBC53E563F7}" type="parTrans" cxnId="{54286829-F29B-42EF-B736-64D5A102216C}">
      <dgm:prSet/>
      <dgm:spPr/>
      <dgm:t>
        <a:bodyPr/>
        <a:lstStyle/>
        <a:p>
          <a:endParaRPr lang="en-US"/>
        </a:p>
      </dgm:t>
    </dgm:pt>
    <dgm:pt modelId="{081DE357-E518-40DE-9497-F616D698AF7B}" type="sibTrans" cxnId="{54286829-F29B-42EF-B736-64D5A102216C}">
      <dgm:prSet/>
      <dgm:spPr/>
      <dgm:t>
        <a:bodyPr/>
        <a:lstStyle/>
        <a:p>
          <a:endParaRPr lang="en-US"/>
        </a:p>
      </dgm:t>
    </dgm:pt>
    <dgm:pt modelId="{90AD907A-ECDC-4181-A32A-70B60976715E}">
      <dgm:prSet/>
      <dgm:spPr/>
      <dgm:t>
        <a:bodyPr/>
        <a:lstStyle/>
        <a:p>
          <a:pPr rtl="0"/>
          <a:r>
            <a:rPr lang="en-US" b="1" dirty="0" smtClean="0"/>
            <a:t>Pesticide application recordkeeping</a:t>
          </a:r>
          <a:endParaRPr lang="en-US" dirty="0"/>
        </a:p>
      </dgm:t>
    </dgm:pt>
    <dgm:pt modelId="{CC9F45D4-648A-4A74-BB5E-8D90B6D824D8}" type="parTrans" cxnId="{556A4936-F21F-46F5-AF81-08FD3511AC94}">
      <dgm:prSet/>
      <dgm:spPr/>
      <dgm:t>
        <a:bodyPr/>
        <a:lstStyle/>
        <a:p>
          <a:endParaRPr lang="en-US"/>
        </a:p>
      </dgm:t>
    </dgm:pt>
    <dgm:pt modelId="{E45EB567-6BD0-4739-BBB9-D91C9B73E065}" type="sibTrans" cxnId="{556A4936-F21F-46F5-AF81-08FD3511AC94}">
      <dgm:prSet/>
      <dgm:spPr/>
      <dgm:t>
        <a:bodyPr/>
        <a:lstStyle/>
        <a:p>
          <a:endParaRPr lang="en-US"/>
        </a:p>
      </dgm:t>
    </dgm:pt>
    <dgm:pt modelId="{31A3BF4F-4752-499C-AC74-37F27CE3B752}">
      <dgm:prSet/>
      <dgm:spPr/>
      <dgm:t>
        <a:bodyPr/>
        <a:lstStyle/>
        <a:p>
          <a:pPr rtl="0"/>
          <a:r>
            <a:rPr lang="en-US" b="1" dirty="0" smtClean="0"/>
            <a:t>Pesticide application notification requirements</a:t>
          </a:r>
          <a:endParaRPr lang="en-US" dirty="0"/>
        </a:p>
      </dgm:t>
    </dgm:pt>
    <dgm:pt modelId="{9C0056EC-0AA7-45A3-845C-A8068C5A04BB}" type="parTrans" cxnId="{DD1AD4CA-9368-428B-B703-112E7823A79C}">
      <dgm:prSet/>
      <dgm:spPr/>
      <dgm:t>
        <a:bodyPr/>
        <a:lstStyle/>
        <a:p>
          <a:endParaRPr lang="en-US"/>
        </a:p>
      </dgm:t>
    </dgm:pt>
    <dgm:pt modelId="{9B49E3EE-467B-4017-BB68-928A689EB894}" type="sibTrans" cxnId="{DD1AD4CA-9368-428B-B703-112E7823A79C}">
      <dgm:prSet/>
      <dgm:spPr/>
      <dgm:t>
        <a:bodyPr/>
        <a:lstStyle/>
        <a:p>
          <a:endParaRPr lang="en-US"/>
        </a:p>
      </dgm:t>
    </dgm:pt>
    <dgm:pt modelId="{47C51F66-8A60-4E7F-A092-E45FCFDD7DE0}" type="pres">
      <dgm:prSet presAssocID="{76CBA0BE-6C71-4178-8783-3727670A3A88}" presName="diagram" presStyleCnt="0">
        <dgm:presLayoutVars>
          <dgm:dir/>
          <dgm:resizeHandles val="exact"/>
        </dgm:presLayoutVars>
      </dgm:prSet>
      <dgm:spPr/>
      <dgm:t>
        <a:bodyPr/>
        <a:lstStyle/>
        <a:p>
          <a:endParaRPr lang="en-US"/>
        </a:p>
      </dgm:t>
    </dgm:pt>
    <dgm:pt modelId="{E2B261D2-CFF4-4E09-BCEA-BC3A4AD5E0DE}" type="pres">
      <dgm:prSet presAssocID="{F8D53842-B163-4F09-9101-E86C83751B1D}" presName="node" presStyleLbl="node1" presStyleIdx="0" presStyleCnt="5">
        <dgm:presLayoutVars>
          <dgm:bulletEnabled val="1"/>
        </dgm:presLayoutVars>
      </dgm:prSet>
      <dgm:spPr/>
      <dgm:t>
        <a:bodyPr/>
        <a:lstStyle/>
        <a:p>
          <a:endParaRPr lang="en-US"/>
        </a:p>
      </dgm:t>
    </dgm:pt>
    <dgm:pt modelId="{DA624D60-B390-4BDF-B753-9D845476837E}" type="pres">
      <dgm:prSet presAssocID="{D9BBA029-1DB3-432E-9B54-A5BC84611601}" presName="sibTrans" presStyleCnt="0"/>
      <dgm:spPr/>
      <dgm:t>
        <a:bodyPr/>
        <a:lstStyle/>
        <a:p>
          <a:endParaRPr lang="en-US"/>
        </a:p>
      </dgm:t>
    </dgm:pt>
    <dgm:pt modelId="{56A35B40-B89E-4BAD-BDE2-46B82BDC549E}" type="pres">
      <dgm:prSet presAssocID="{A135844C-EA70-4F35-A541-8E6D37E40843}" presName="node" presStyleLbl="node1" presStyleIdx="1" presStyleCnt="5">
        <dgm:presLayoutVars>
          <dgm:bulletEnabled val="1"/>
        </dgm:presLayoutVars>
      </dgm:prSet>
      <dgm:spPr/>
      <dgm:t>
        <a:bodyPr/>
        <a:lstStyle/>
        <a:p>
          <a:endParaRPr lang="en-US"/>
        </a:p>
      </dgm:t>
    </dgm:pt>
    <dgm:pt modelId="{79F1F90B-1672-4537-ADC3-C56238B8C522}" type="pres">
      <dgm:prSet presAssocID="{F31A2CD9-1FBF-45DC-9BE4-4C1BBA0F4BB2}" presName="sibTrans" presStyleCnt="0"/>
      <dgm:spPr/>
      <dgm:t>
        <a:bodyPr/>
        <a:lstStyle/>
        <a:p>
          <a:endParaRPr lang="en-US"/>
        </a:p>
      </dgm:t>
    </dgm:pt>
    <dgm:pt modelId="{F92F91D4-06AA-442F-8177-EBDF931BF555}" type="pres">
      <dgm:prSet presAssocID="{1849460F-9A0C-4DAC-88C9-430F609550A7}" presName="node" presStyleLbl="node1" presStyleIdx="2" presStyleCnt="5">
        <dgm:presLayoutVars>
          <dgm:bulletEnabled val="1"/>
        </dgm:presLayoutVars>
      </dgm:prSet>
      <dgm:spPr/>
      <dgm:t>
        <a:bodyPr/>
        <a:lstStyle/>
        <a:p>
          <a:endParaRPr lang="en-US"/>
        </a:p>
      </dgm:t>
    </dgm:pt>
    <dgm:pt modelId="{202AB334-9C8A-437E-9ADD-DBC2AB2B1B5D}" type="pres">
      <dgm:prSet presAssocID="{081DE357-E518-40DE-9497-F616D698AF7B}" presName="sibTrans" presStyleCnt="0"/>
      <dgm:spPr/>
      <dgm:t>
        <a:bodyPr/>
        <a:lstStyle/>
        <a:p>
          <a:endParaRPr lang="en-US"/>
        </a:p>
      </dgm:t>
    </dgm:pt>
    <dgm:pt modelId="{B48E5D2E-61D5-4327-B4F5-C37E676B2CE6}" type="pres">
      <dgm:prSet presAssocID="{90AD907A-ECDC-4181-A32A-70B60976715E}" presName="node" presStyleLbl="node1" presStyleIdx="3" presStyleCnt="5">
        <dgm:presLayoutVars>
          <dgm:bulletEnabled val="1"/>
        </dgm:presLayoutVars>
      </dgm:prSet>
      <dgm:spPr/>
      <dgm:t>
        <a:bodyPr/>
        <a:lstStyle/>
        <a:p>
          <a:endParaRPr lang="en-US"/>
        </a:p>
      </dgm:t>
    </dgm:pt>
    <dgm:pt modelId="{2226355A-4788-4CFE-B873-542F99CFAE37}" type="pres">
      <dgm:prSet presAssocID="{E45EB567-6BD0-4739-BBB9-D91C9B73E065}" presName="sibTrans" presStyleCnt="0"/>
      <dgm:spPr/>
      <dgm:t>
        <a:bodyPr/>
        <a:lstStyle/>
        <a:p>
          <a:endParaRPr lang="en-US"/>
        </a:p>
      </dgm:t>
    </dgm:pt>
    <dgm:pt modelId="{752396CB-7025-4051-BC8A-85B73F389F04}" type="pres">
      <dgm:prSet presAssocID="{31A3BF4F-4752-499C-AC74-37F27CE3B752}" presName="node" presStyleLbl="node1" presStyleIdx="4" presStyleCnt="5">
        <dgm:presLayoutVars>
          <dgm:bulletEnabled val="1"/>
        </dgm:presLayoutVars>
      </dgm:prSet>
      <dgm:spPr/>
      <dgm:t>
        <a:bodyPr/>
        <a:lstStyle/>
        <a:p>
          <a:endParaRPr lang="en-US"/>
        </a:p>
      </dgm:t>
    </dgm:pt>
  </dgm:ptLst>
  <dgm:cxnLst>
    <dgm:cxn modelId="{DD1AD4CA-9368-428B-B703-112E7823A79C}" srcId="{76CBA0BE-6C71-4178-8783-3727670A3A88}" destId="{31A3BF4F-4752-499C-AC74-37F27CE3B752}" srcOrd="4" destOrd="0" parTransId="{9C0056EC-0AA7-45A3-845C-A8068C5A04BB}" sibTransId="{9B49E3EE-467B-4017-BB68-928A689EB894}"/>
    <dgm:cxn modelId="{54286829-F29B-42EF-B736-64D5A102216C}" srcId="{76CBA0BE-6C71-4178-8783-3727670A3A88}" destId="{1849460F-9A0C-4DAC-88C9-430F609550A7}" srcOrd="2" destOrd="0" parTransId="{F9B3F10D-B9C0-4840-8972-CBBC53E563F7}" sibTransId="{081DE357-E518-40DE-9497-F616D698AF7B}"/>
    <dgm:cxn modelId="{2667B5E0-866B-483D-BC91-E66EA9F02FC9}" type="presOf" srcId="{31A3BF4F-4752-499C-AC74-37F27CE3B752}" destId="{752396CB-7025-4051-BC8A-85B73F389F04}" srcOrd="0" destOrd="0" presId="urn:microsoft.com/office/officeart/2005/8/layout/default"/>
    <dgm:cxn modelId="{F6C5ED79-CC3F-4AEB-9C38-BFD043E4A45A}" srcId="{76CBA0BE-6C71-4178-8783-3727670A3A88}" destId="{A135844C-EA70-4F35-A541-8E6D37E40843}" srcOrd="1" destOrd="0" parTransId="{34674CA3-4964-4448-9A21-272A414F6E97}" sibTransId="{F31A2CD9-1FBF-45DC-9BE4-4C1BBA0F4BB2}"/>
    <dgm:cxn modelId="{07C5841A-0A84-46C9-82C4-498A04D60FAB}" type="presOf" srcId="{F8D53842-B163-4F09-9101-E86C83751B1D}" destId="{E2B261D2-CFF4-4E09-BCEA-BC3A4AD5E0DE}" srcOrd="0" destOrd="0" presId="urn:microsoft.com/office/officeart/2005/8/layout/default"/>
    <dgm:cxn modelId="{3630A4CE-FB76-41A7-8203-E795651C8558}" type="presOf" srcId="{1849460F-9A0C-4DAC-88C9-430F609550A7}" destId="{F92F91D4-06AA-442F-8177-EBDF931BF555}" srcOrd="0" destOrd="0" presId="urn:microsoft.com/office/officeart/2005/8/layout/default"/>
    <dgm:cxn modelId="{80D0AEB5-B194-47E0-907A-4D95D32B53B5}" type="presOf" srcId="{76CBA0BE-6C71-4178-8783-3727670A3A88}" destId="{47C51F66-8A60-4E7F-A092-E45FCFDD7DE0}" srcOrd="0" destOrd="0" presId="urn:microsoft.com/office/officeart/2005/8/layout/default"/>
    <dgm:cxn modelId="{345028D2-5271-485F-90EE-35633D030668}" type="presOf" srcId="{A135844C-EA70-4F35-A541-8E6D37E40843}" destId="{56A35B40-B89E-4BAD-BDE2-46B82BDC549E}" srcOrd="0" destOrd="0" presId="urn:microsoft.com/office/officeart/2005/8/layout/default"/>
    <dgm:cxn modelId="{1662CC0B-3B14-40D4-926B-93F670EA1597}" srcId="{76CBA0BE-6C71-4178-8783-3727670A3A88}" destId="{F8D53842-B163-4F09-9101-E86C83751B1D}" srcOrd="0" destOrd="0" parTransId="{A91636B4-D5BF-41B6-A792-2E794CF13369}" sibTransId="{D9BBA029-1DB3-432E-9B54-A5BC84611601}"/>
    <dgm:cxn modelId="{E37692FC-172E-4A7A-B5FC-044991126237}" type="presOf" srcId="{90AD907A-ECDC-4181-A32A-70B60976715E}" destId="{B48E5D2E-61D5-4327-B4F5-C37E676B2CE6}" srcOrd="0" destOrd="0" presId="urn:microsoft.com/office/officeart/2005/8/layout/default"/>
    <dgm:cxn modelId="{556A4936-F21F-46F5-AF81-08FD3511AC94}" srcId="{76CBA0BE-6C71-4178-8783-3727670A3A88}" destId="{90AD907A-ECDC-4181-A32A-70B60976715E}" srcOrd="3" destOrd="0" parTransId="{CC9F45D4-648A-4A74-BB5E-8D90B6D824D8}" sibTransId="{E45EB567-6BD0-4739-BBB9-D91C9B73E065}"/>
    <dgm:cxn modelId="{3D1ECFBA-DE95-4A1C-8F44-870B69A4D12C}" type="presParOf" srcId="{47C51F66-8A60-4E7F-A092-E45FCFDD7DE0}" destId="{E2B261D2-CFF4-4E09-BCEA-BC3A4AD5E0DE}" srcOrd="0" destOrd="0" presId="urn:microsoft.com/office/officeart/2005/8/layout/default"/>
    <dgm:cxn modelId="{94B38F1C-FDE7-4AE8-9EB9-B609FBED5A75}" type="presParOf" srcId="{47C51F66-8A60-4E7F-A092-E45FCFDD7DE0}" destId="{DA624D60-B390-4BDF-B753-9D845476837E}" srcOrd="1" destOrd="0" presId="urn:microsoft.com/office/officeart/2005/8/layout/default"/>
    <dgm:cxn modelId="{52BF730A-C8F6-432E-899A-C6C5E4CD0CA7}" type="presParOf" srcId="{47C51F66-8A60-4E7F-A092-E45FCFDD7DE0}" destId="{56A35B40-B89E-4BAD-BDE2-46B82BDC549E}" srcOrd="2" destOrd="0" presId="urn:microsoft.com/office/officeart/2005/8/layout/default"/>
    <dgm:cxn modelId="{31487DE4-6C1C-4E95-9F9A-CB0340799615}" type="presParOf" srcId="{47C51F66-8A60-4E7F-A092-E45FCFDD7DE0}" destId="{79F1F90B-1672-4537-ADC3-C56238B8C522}" srcOrd="3" destOrd="0" presId="urn:microsoft.com/office/officeart/2005/8/layout/default"/>
    <dgm:cxn modelId="{121C24CB-FCF6-461A-AA0C-512C80C6D742}" type="presParOf" srcId="{47C51F66-8A60-4E7F-A092-E45FCFDD7DE0}" destId="{F92F91D4-06AA-442F-8177-EBDF931BF555}" srcOrd="4" destOrd="0" presId="urn:microsoft.com/office/officeart/2005/8/layout/default"/>
    <dgm:cxn modelId="{8E1C2019-7A91-4FC0-B61F-1C94B15DC7E8}" type="presParOf" srcId="{47C51F66-8A60-4E7F-A092-E45FCFDD7DE0}" destId="{202AB334-9C8A-437E-9ADD-DBC2AB2B1B5D}" srcOrd="5" destOrd="0" presId="urn:microsoft.com/office/officeart/2005/8/layout/default"/>
    <dgm:cxn modelId="{435DEEAB-11FF-4554-93F2-E73EFCCBB86A}" type="presParOf" srcId="{47C51F66-8A60-4E7F-A092-E45FCFDD7DE0}" destId="{B48E5D2E-61D5-4327-B4F5-C37E676B2CE6}" srcOrd="6" destOrd="0" presId="urn:microsoft.com/office/officeart/2005/8/layout/default"/>
    <dgm:cxn modelId="{1DD69134-8D45-4116-8488-83B054DEECB3}" type="presParOf" srcId="{47C51F66-8A60-4E7F-A092-E45FCFDD7DE0}" destId="{2226355A-4788-4CFE-B873-542F99CFAE37}" srcOrd="7" destOrd="0" presId="urn:microsoft.com/office/officeart/2005/8/layout/default"/>
    <dgm:cxn modelId="{909B357A-71CB-421B-86EB-7D65090AB05C}" type="presParOf" srcId="{47C51F66-8A60-4E7F-A092-E45FCFDD7DE0}" destId="{752396CB-7025-4051-BC8A-85B73F389F0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BAA39-FA1E-4026-8D2C-AEC5BE3DC5A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E20CF87-F067-401F-96EE-BE79D9C9B7E4}">
      <dgm:prSet/>
      <dgm:spPr>
        <a:blipFill rotWithShape="0">
          <a:blip xmlns:r="http://schemas.openxmlformats.org/officeDocument/2006/relationships" r:embed="rId1"/>
          <a:stretch>
            <a:fillRect/>
          </a:stretch>
        </a:blipFill>
      </dgm:spPr>
      <dgm:t>
        <a:bodyPr/>
        <a:lstStyle/>
        <a:p>
          <a:pPr rtl="0"/>
          <a:endParaRPr lang="en-US" dirty="0"/>
        </a:p>
      </dgm:t>
    </dgm:pt>
    <dgm:pt modelId="{5DBFD5CD-8876-4881-AD52-D6E6035D0E76}" type="parTrans" cxnId="{423FA94C-14A4-4822-A338-D91A775B7AA1}">
      <dgm:prSet/>
      <dgm:spPr/>
      <dgm:t>
        <a:bodyPr/>
        <a:lstStyle/>
        <a:p>
          <a:endParaRPr lang="en-US"/>
        </a:p>
      </dgm:t>
    </dgm:pt>
    <dgm:pt modelId="{2007535B-D8C6-4DC5-8645-205B23153C98}" type="sibTrans" cxnId="{423FA94C-14A4-4822-A338-D91A775B7AA1}">
      <dgm:prSet/>
      <dgm:spPr/>
      <dgm:t>
        <a:bodyPr/>
        <a:lstStyle/>
        <a:p>
          <a:endParaRPr lang="en-US"/>
        </a:p>
      </dgm:t>
    </dgm:pt>
    <dgm:pt modelId="{435EB6C9-F037-4925-A389-895B74357DFE}">
      <dgm:prSet/>
      <dgm:spPr/>
      <dgm:t>
        <a:bodyPr/>
        <a:lstStyle/>
        <a:p>
          <a:endParaRPr lang="en-US" dirty="0"/>
        </a:p>
      </dgm:t>
    </dgm:pt>
    <dgm:pt modelId="{B7CBDE3F-7C0E-4655-97D0-A502738E4B7F}" type="parTrans" cxnId="{A0521D2A-C572-4AC4-815C-2F2B7C8FD44E}">
      <dgm:prSet/>
      <dgm:spPr/>
      <dgm:t>
        <a:bodyPr/>
        <a:lstStyle/>
        <a:p>
          <a:endParaRPr lang="en-US"/>
        </a:p>
      </dgm:t>
    </dgm:pt>
    <dgm:pt modelId="{A62E0781-9754-4B6E-888F-8BC63355958B}" type="sibTrans" cxnId="{A0521D2A-C572-4AC4-815C-2F2B7C8FD44E}">
      <dgm:prSet/>
      <dgm:spPr/>
      <dgm:t>
        <a:bodyPr/>
        <a:lstStyle/>
        <a:p>
          <a:endParaRPr lang="en-US"/>
        </a:p>
      </dgm:t>
    </dgm:pt>
    <dgm:pt modelId="{A0BE5B78-704E-4626-B3E1-AF2F04E1A05F}">
      <dgm:prSet/>
      <dgm:spPr/>
      <dgm:t>
        <a:bodyPr/>
        <a:lstStyle/>
        <a:p>
          <a:endParaRPr lang="en-US"/>
        </a:p>
      </dgm:t>
    </dgm:pt>
    <dgm:pt modelId="{813832D1-3439-4E3E-86C3-F536D78F29EB}" type="parTrans" cxnId="{8FD84EFA-7EC6-424F-A4AF-C6CF5728D096}">
      <dgm:prSet/>
      <dgm:spPr/>
      <dgm:t>
        <a:bodyPr/>
        <a:lstStyle/>
        <a:p>
          <a:endParaRPr lang="en-US"/>
        </a:p>
      </dgm:t>
    </dgm:pt>
    <dgm:pt modelId="{25ED764F-5795-46C5-81D8-22907D991096}" type="sibTrans" cxnId="{8FD84EFA-7EC6-424F-A4AF-C6CF5728D096}">
      <dgm:prSet/>
      <dgm:spPr/>
      <dgm:t>
        <a:bodyPr/>
        <a:lstStyle/>
        <a:p>
          <a:endParaRPr lang="en-US"/>
        </a:p>
      </dgm:t>
    </dgm:pt>
    <dgm:pt modelId="{C41A0733-8395-40E5-B3E4-B2F2349C1143}">
      <dgm:prSet/>
      <dgm:spPr/>
      <dgm:t>
        <a:bodyPr/>
        <a:lstStyle/>
        <a:p>
          <a:pPr rtl="0"/>
          <a:r>
            <a:rPr lang="en-US" dirty="0" smtClean="0"/>
            <a:t>Worker training 23 points</a:t>
          </a:r>
          <a:endParaRPr lang="en-US" dirty="0"/>
        </a:p>
      </dgm:t>
    </dgm:pt>
    <dgm:pt modelId="{0667F240-F751-4727-BF2D-F0B24C3ADD7E}" type="parTrans" cxnId="{45A75510-4C18-4BFC-A5EA-DB3445BF6713}">
      <dgm:prSet/>
      <dgm:spPr/>
      <dgm:t>
        <a:bodyPr/>
        <a:lstStyle/>
        <a:p>
          <a:endParaRPr lang="en-US"/>
        </a:p>
      </dgm:t>
    </dgm:pt>
    <dgm:pt modelId="{A4ADE3C3-39DB-4E22-8AC8-53AFF6B82AF8}" type="sibTrans" cxnId="{45A75510-4C18-4BFC-A5EA-DB3445BF6713}">
      <dgm:prSet/>
      <dgm:spPr/>
      <dgm:t>
        <a:bodyPr/>
        <a:lstStyle/>
        <a:p>
          <a:endParaRPr lang="en-US"/>
        </a:p>
      </dgm:t>
    </dgm:pt>
    <dgm:pt modelId="{BE52DBC8-DA01-4F0B-AEC5-FB3EC8ADCE3A}">
      <dgm:prSet/>
      <dgm:spPr/>
      <dgm:t>
        <a:bodyPr/>
        <a:lstStyle/>
        <a:p>
          <a:pPr rtl="0"/>
          <a:r>
            <a:rPr lang="en-US" dirty="0" smtClean="0"/>
            <a:t>Handler training 36 points</a:t>
          </a:r>
          <a:endParaRPr lang="en-US" dirty="0"/>
        </a:p>
      </dgm:t>
    </dgm:pt>
    <dgm:pt modelId="{9B3DEE6A-1B44-4834-BEC1-FE51EAED8B8D}" type="parTrans" cxnId="{391416E7-A893-49EC-8497-E2DF8A51AE03}">
      <dgm:prSet/>
      <dgm:spPr/>
      <dgm:t>
        <a:bodyPr/>
        <a:lstStyle/>
        <a:p>
          <a:endParaRPr lang="en-US"/>
        </a:p>
      </dgm:t>
    </dgm:pt>
    <dgm:pt modelId="{56791EC6-0BC5-430B-A5C0-3C9E0A92FFEE}" type="sibTrans" cxnId="{391416E7-A893-49EC-8497-E2DF8A51AE03}">
      <dgm:prSet/>
      <dgm:spPr/>
      <dgm:t>
        <a:bodyPr/>
        <a:lstStyle/>
        <a:p>
          <a:endParaRPr lang="en-US"/>
        </a:p>
      </dgm:t>
    </dgm:pt>
    <dgm:pt modelId="{1BBCF869-7474-4634-9BF1-33C87D305BEC}">
      <dgm:prSet/>
      <dgm:spPr/>
      <dgm:t>
        <a:bodyPr/>
        <a:lstStyle/>
        <a:p>
          <a:pPr rtl="0"/>
          <a:r>
            <a:rPr lang="en-US" dirty="0" smtClean="0"/>
            <a:t>Annual Training</a:t>
          </a:r>
          <a:endParaRPr lang="en-US" dirty="0"/>
        </a:p>
      </dgm:t>
    </dgm:pt>
    <dgm:pt modelId="{787194F6-9936-4600-9B99-A914E1ABEC07}" type="parTrans" cxnId="{3B808A8C-B142-45E2-8ED6-AD9AFE099D5B}">
      <dgm:prSet/>
      <dgm:spPr/>
      <dgm:t>
        <a:bodyPr/>
        <a:lstStyle/>
        <a:p>
          <a:endParaRPr lang="en-US"/>
        </a:p>
      </dgm:t>
    </dgm:pt>
    <dgm:pt modelId="{298F4348-DEDA-44AE-84E5-ED6305A36D59}" type="sibTrans" cxnId="{3B808A8C-B142-45E2-8ED6-AD9AFE099D5B}">
      <dgm:prSet/>
      <dgm:spPr/>
      <dgm:t>
        <a:bodyPr/>
        <a:lstStyle/>
        <a:p>
          <a:endParaRPr lang="en-US"/>
        </a:p>
      </dgm:t>
    </dgm:pt>
    <dgm:pt modelId="{3B3D573F-0181-4106-9548-236377ECE68C}">
      <dgm:prSet/>
      <dgm:spPr/>
      <dgm:t>
        <a:bodyPr/>
        <a:lstStyle/>
        <a:p>
          <a:pPr rtl="0"/>
          <a:r>
            <a:rPr lang="en-US" dirty="0" smtClean="0"/>
            <a:t>Emphasis on hazards to pregnant women and small children</a:t>
          </a:r>
          <a:endParaRPr lang="en-US" dirty="0"/>
        </a:p>
      </dgm:t>
    </dgm:pt>
    <dgm:pt modelId="{04771BD1-97FD-4C2D-9B28-600BA5373644}" type="parTrans" cxnId="{1D8812D0-09D2-49FA-9389-D54729079787}">
      <dgm:prSet/>
      <dgm:spPr/>
      <dgm:t>
        <a:bodyPr/>
        <a:lstStyle/>
        <a:p>
          <a:endParaRPr lang="en-US"/>
        </a:p>
      </dgm:t>
    </dgm:pt>
    <dgm:pt modelId="{38E52DE9-F9E5-4883-8D2E-C0227DE2D341}" type="sibTrans" cxnId="{1D8812D0-09D2-49FA-9389-D54729079787}">
      <dgm:prSet/>
      <dgm:spPr/>
      <dgm:t>
        <a:bodyPr/>
        <a:lstStyle/>
        <a:p>
          <a:endParaRPr lang="en-US"/>
        </a:p>
      </dgm:t>
    </dgm:pt>
    <dgm:pt modelId="{BA3DDC8F-08F8-4B2F-B984-3B304C491AB1}">
      <dgm:prSet/>
      <dgm:spPr/>
      <dgm:t>
        <a:bodyPr/>
        <a:lstStyle/>
        <a:p>
          <a:pPr rtl="0"/>
          <a:r>
            <a:rPr lang="en-US" dirty="0" smtClean="0"/>
            <a:t>No Grace Period</a:t>
          </a:r>
          <a:endParaRPr lang="en-US" dirty="0"/>
        </a:p>
      </dgm:t>
    </dgm:pt>
    <dgm:pt modelId="{47A97C61-0132-42E4-A813-0F49CDA39D7C}" type="parTrans" cxnId="{F3AAC8A7-9C4E-4656-8367-91F889703AAC}">
      <dgm:prSet/>
      <dgm:spPr/>
    </dgm:pt>
    <dgm:pt modelId="{F77BBAE2-31C1-4F98-886E-9A2B8E1F511C}" type="sibTrans" cxnId="{F3AAC8A7-9C4E-4656-8367-91F889703AAC}">
      <dgm:prSet/>
      <dgm:spPr/>
    </dgm:pt>
    <dgm:pt modelId="{13C3AAE6-B5F7-4121-8634-C195FEEF4E49}" type="pres">
      <dgm:prSet presAssocID="{99FBAA39-FA1E-4026-8D2C-AEC5BE3DC5A4}" presName="cycle" presStyleCnt="0">
        <dgm:presLayoutVars>
          <dgm:chMax val="1"/>
          <dgm:dir/>
          <dgm:animLvl val="ctr"/>
          <dgm:resizeHandles val="exact"/>
        </dgm:presLayoutVars>
      </dgm:prSet>
      <dgm:spPr/>
      <dgm:t>
        <a:bodyPr/>
        <a:lstStyle/>
        <a:p>
          <a:endParaRPr lang="en-US"/>
        </a:p>
      </dgm:t>
    </dgm:pt>
    <dgm:pt modelId="{295806D2-7435-4F95-B2DF-BA4F5E0390FE}" type="pres">
      <dgm:prSet presAssocID="{1E20CF87-F067-401F-96EE-BE79D9C9B7E4}" presName="centerShape" presStyleLbl="node0" presStyleIdx="0" presStyleCnt="1"/>
      <dgm:spPr/>
      <dgm:t>
        <a:bodyPr/>
        <a:lstStyle/>
        <a:p>
          <a:endParaRPr lang="en-US"/>
        </a:p>
      </dgm:t>
    </dgm:pt>
    <dgm:pt modelId="{75203E23-9996-4BDF-AEA1-C7BCC7A2D54B}" type="pres">
      <dgm:prSet presAssocID="{787194F6-9936-4600-9B99-A914E1ABEC07}" presName="parTrans" presStyleLbl="bgSibTrans2D1" presStyleIdx="0" presStyleCnt="5"/>
      <dgm:spPr/>
      <dgm:t>
        <a:bodyPr/>
        <a:lstStyle/>
        <a:p>
          <a:endParaRPr lang="en-US"/>
        </a:p>
      </dgm:t>
    </dgm:pt>
    <dgm:pt modelId="{B1AE8C4A-559C-49D2-8A40-34F013CC29C4}" type="pres">
      <dgm:prSet presAssocID="{1BBCF869-7474-4634-9BF1-33C87D305BEC}" presName="node" presStyleLbl="node1" presStyleIdx="0" presStyleCnt="5">
        <dgm:presLayoutVars>
          <dgm:bulletEnabled val="1"/>
        </dgm:presLayoutVars>
      </dgm:prSet>
      <dgm:spPr/>
      <dgm:t>
        <a:bodyPr/>
        <a:lstStyle/>
        <a:p>
          <a:endParaRPr lang="en-US"/>
        </a:p>
      </dgm:t>
    </dgm:pt>
    <dgm:pt modelId="{1CC714E3-77E7-43D5-900F-9F19E30CF9C9}" type="pres">
      <dgm:prSet presAssocID="{04771BD1-97FD-4C2D-9B28-600BA5373644}" presName="parTrans" presStyleLbl="bgSibTrans2D1" presStyleIdx="1" presStyleCnt="5"/>
      <dgm:spPr/>
      <dgm:t>
        <a:bodyPr/>
        <a:lstStyle/>
        <a:p>
          <a:endParaRPr lang="en-US"/>
        </a:p>
      </dgm:t>
    </dgm:pt>
    <dgm:pt modelId="{77203F11-2B51-41ED-9128-9D18F0918CA5}" type="pres">
      <dgm:prSet presAssocID="{3B3D573F-0181-4106-9548-236377ECE68C}" presName="node" presStyleLbl="node1" presStyleIdx="1" presStyleCnt="5">
        <dgm:presLayoutVars>
          <dgm:bulletEnabled val="1"/>
        </dgm:presLayoutVars>
      </dgm:prSet>
      <dgm:spPr/>
      <dgm:t>
        <a:bodyPr/>
        <a:lstStyle/>
        <a:p>
          <a:endParaRPr lang="en-US"/>
        </a:p>
      </dgm:t>
    </dgm:pt>
    <dgm:pt modelId="{CC005023-091B-4390-B6EC-F153AB17515E}" type="pres">
      <dgm:prSet presAssocID="{0667F240-F751-4727-BF2D-F0B24C3ADD7E}" presName="parTrans" presStyleLbl="bgSibTrans2D1" presStyleIdx="2" presStyleCnt="5"/>
      <dgm:spPr/>
      <dgm:t>
        <a:bodyPr/>
        <a:lstStyle/>
        <a:p>
          <a:endParaRPr lang="en-US"/>
        </a:p>
      </dgm:t>
    </dgm:pt>
    <dgm:pt modelId="{103A0C29-5629-4D10-A4E1-94B6DF196150}" type="pres">
      <dgm:prSet presAssocID="{C41A0733-8395-40E5-B3E4-B2F2349C1143}" presName="node" presStyleLbl="node1" presStyleIdx="2" presStyleCnt="5">
        <dgm:presLayoutVars>
          <dgm:bulletEnabled val="1"/>
        </dgm:presLayoutVars>
      </dgm:prSet>
      <dgm:spPr/>
      <dgm:t>
        <a:bodyPr/>
        <a:lstStyle/>
        <a:p>
          <a:endParaRPr lang="en-US"/>
        </a:p>
      </dgm:t>
    </dgm:pt>
    <dgm:pt modelId="{7C2335AC-5F14-4B00-8A97-CEB20C4985FE}" type="pres">
      <dgm:prSet presAssocID="{9B3DEE6A-1B44-4834-BEC1-FE51EAED8B8D}" presName="parTrans" presStyleLbl="bgSibTrans2D1" presStyleIdx="3" presStyleCnt="5"/>
      <dgm:spPr/>
      <dgm:t>
        <a:bodyPr/>
        <a:lstStyle/>
        <a:p>
          <a:endParaRPr lang="en-US"/>
        </a:p>
      </dgm:t>
    </dgm:pt>
    <dgm:pt modelId="{7927A62D-0A4C-404A-A007-3769E795520C}" type="pres">
      <dgm:prSet presAssocID="{BE52DBC8-DA01-4F0B-AEC5-FB3EC8ADCE3A}" presName="node" presStyleLbl="node1" presStyleIdx="3" presStyleCnt="5">
        <dgm:presLayoutVars>
          <dgm:bulletEnabled val="1"/>
        </dgm:presLayoutVars>
      </dgm:prSet>
      <dgm:spPr/>
      <dgm:t>
        <a:bodyPr/>
        <a:lstStyle/>
        <a:p>
          <a:endParaRPr lang="en-US"/>
        </a:p>
      </dgm:t>
    </dgm:pt>
    <dgm:pt modelId="{3E812FED-986C-4931-B2B7-423AF724ADEF}" type="pres">
      <dgm:prSet presAssocID="{47A97C61-0132-42E4-A813-0F49CDA39D7C}" presName="parTrans" presStyleLbl="bgSibTrans2D1" presStyleIdx="4" presStyleCnt="5"/>
      <dgm:spPr/>
    </dgm:pt>
    <dgm:pt modelId="{969615D8-05E6-4BA5-BB10-6B08FF00099E}" type="pres">
      <dgm:prSet presAssocID="{BA3DDC8F-08F8-4B2F-B984-3B304C491AB1}" presName="node" presStyleLbl="node1" presStyleIdx="4" presStyleCnt="5">
        <dgm:presLayoutVars>
          <dgm:bulletEnabled val="1"/>
        </dgm:presLayoutVars>
      </dgm:prSet>
      <dgm:spPr/>
      <dgm:t>
        <a:bodyPr/>
        <a:lstStyle/>
        <a:p>
          <a:endParaRPr lang="en-US"/>
        </a:p>
      </dgm:t>
    </dgm:pt>
  </dgm:ptLst>
  <dgm:cxnLst>
    <dgm:cxn modelId="{45A75510-4C18-4BFC-A5EA-DB3445BF6713}" srcId="{1E20CF87-F067-401F-96EE-BE79D9C9B7E4}" destId="{C41A0733-8395-40E5-B3E4-B2F2349C1143}" srcOrd="2" destOrd="0" parTransId="{0667F240-F751-4727-BF2D-F0B24C3ADD7E}" sibTransId="{A4ADE3C3-39DB-4E22-8AC8-53AFF6B82AF8}"/>
    <dgm:cxn modelId="{132DCD4F-D257-47B9-AFC4-A9F3568F74A2}" type="presOf" srcId="{99FBAA39-FA1E-4026-8D2C-AEC5BE3DC5A4}" destId="{13C3AAE6-B5F7-4121-8634-C195FEEF4E49}" srcOrd="0" destOrd="0" presId="urn:microsoft.com/office/officeart/2005/8/layout/radial4"/>
    <dgm:cxn modelId="{DDEC66F3-646E-4D14-8301-91DF6B1ECBF8}" type="presOf" srcId="{0667F240-F751-4727-BF2D-F0B24C3ADD7E}" destId="{CC005023-091B-4390-B6EC-F153AB17515E}" srcOrd="0" destOrd="0" presId="urn:microsoft.com/office/officeart/2005/8/layout/radial4"/>
    <dgm:cxn modelId="{FCD929F8-3FD7-486A-A076-A20D7B003BC7}" type="presOf" srcId="{9B3DEE6A-1B44-4834-BEC1-FE51EAED8B8D}" destId="{7C2335AC-5F14-4B00-8A97-CEB20C4985FE}" srcOrd="0" destOrd="0" presId="urn:microsoft.com/office/officeart/2005/8/layout/radial4"/>
    <dgm:cxn modelId="{391416E7-A893-49EC-8497-E2DF8A51AE03}" srcId="{1E20CF87-F067-401F-96EE-BE79D9C9B7E4}" destId="{BE52DBC8-DA01-4F0B-AEC5-FB3EC8ADCE3A}" srcOrd="3" destOrd="0" parTransId="{9B3DEE6A-1B44-4834-BEC1-FE51EAED8B8D}" sibTransId="{56791EC6-0BC5-430B-A5C0-3C9E0A92FFEE}"/>
    <dgm:cxn modelId="{423FA94C-14A4-4822-A338-D91A775B7AA1}" srcId="{99FBAA39-FA1E-4026-8D2C-AEC5BE3DC5A4}" destId="{1E20CF87-F067-401F-96EE-BE79D9C9B7E4}" srcOrd="0" destOrd="0" parTransId="{5DBFD5CD-8876-4881-AD52-D6E6035D0E76}" sibTransId="{2007535B-D8C6-4DC5-8645-205B23153C98}"/>
    <dgm:cxn modelId="{6AB326DA-53BC-40B7-BD28-A6E13C013E7A}" type="presOf" srcId="{1BBCF869-7474-4634-9BF1-33C87D305BEC}" destId="{B1AE8C4A-559C-49D2-8A40-34F013CC29C4}" srcOrd="0" destOrd="0" presId="urn:microsoft.com/office/officeart/2005/8/layout/radial4"/>
    <dgm:cxn modelId="{228CD71B-5070-407F-9F71-472BA6A0C9B1}" type="presOf" srcId="{1E20CF87-F067-401F-96EE-BE79D9C9B7E4}" destId="{295806D2-7435-4F95-B2DF-BA4F5E0390FE}" srcOrd="0" destOrd="0" presId="urn:microsoft.com/office/officeart/2005/8/layout/radial4"/>
    <dgm:cxn modelId="{3B808A8C-B142-45E2-8ED6-AD9AFE099D5B}" srcId="{1E20CF87-F067-401F-96EE-BE79D9C9B7E4}" destId="{1BBCF869-7474-4634-9BF1-33C87D305BEC}" srcOrd="0" destOrd="0" parTransId="{787194F6-9936-4600-9B99-A914E1ABEC07}" sibTransId="{298F4348-DEDA-44AE-84E5-ED6305A36D59}"/>
    <dgm:cxn modelId="{47B1F284-CA07-4989-97AF-ACCC64C25892}" type="presOf" srcId="{3B3D573F-0181-4106-9548-236377ECE68C}" destId="{77203F11-2B51-41ED-9128-9D18F0918CA5}" srcOrd="0" destOrd="0" presId="urn:microsoft.com/office/officeart/2005/8/layout/radial4"/>
    <dgm:cxn modelId="{F790D7AD-7BB9-4243-AB3F-E58E80CCA343}" type="presOf" srcId="{C41A0733-8395-40E5-B3E4-B2F2349C1143}" destId="{103A0C29-5629-4D10-A4E1-94B6DF196150}" srcOrd="0" destOrd="0" presId="urn:microsoft.com/office/officeart/2005/8/layout/radial4"/>
    <dgm:cxn modelId="{A0521D2A-C572-4AC4-815C-2F2B7C8FD44E}" srcId="{99FBAA39-FA1E-4026-8D2C-AEC5BE3DC5A4}" destId="{435EB6C9-F037-4925-A389-895B74357DFE}" srcOrd="1" destOrd="0" parTransId="{B7CBDE3F-7C0E-4655-97D0-A502738E4B7F}" sibTransId="{A62E0781-9754-4B6E-888F-8BC63355958B}"/>
    <dgm:cxn modelId="{47A749AC-500F-448A-AF18-B4C889B46AC1}" type="presOf" srcId="{787194F6-9936-4600-9B99-A914E1ABEC07}" destId="{75203E23-9996-4BDF-AEA1-C7BCC7A2D54B}" srcOrd="0" destOrd="0" presId="urn:microsoft.com/office/officeart/2005/8/layout/radial4"/>
    <dgm:cxn modelId="{D5A26743-5D71-4BC4-A8D7-C901A1E69890}" type="presOf" srcId="{04771BD1-97FD-4C2D-9B28-600BA5373644}" destId="{1CC714E3-77E7-43D5-900F-9F19E30CF9C9}" srcOrd="0" destOrd="0" presId="urn:microsoft.com/office/officeart/2005/8/layout/radial4"/>
    <dgm:cxn modelId="{F3AAC8A7-9C4E-4656-8367-91F889703AAC}" srcId="{1E20CF87-F067-401F-96EE-BE79D9C9B7E4}" destId="{BA3DDC8F-08F8-4B2F-B984-3B304C491AB1}" srcOrd="4" destOrd="0" parTransId="{47A97C61-0132-42E4-A813-0F49CDA39D7C}" sibTransId="{F77BBAE2-31C1-4F98-886E-9A2B8E1F511C}"/>
    <dgm:cxn modelId="{8FD84EFA-7EC6-424F-A4AF-C6CF5728D096}" srcId="{99FBAA39-FA1E-4026-8D2C-AEC5BE3DC5A4}" destId="{A0BE5B78-704E-4626-B3E1-AF2F04E1A05F}" srcOrd="2" destOrd="0" parTransId="{813832D1-3439-4E3E-86C3-F536D78F29EB}" sibTransId="{25ED764F-5795-46C5-81D8-22907D991096}"/>
    <dgm:cxn modelId="{AF057006-B9B1-49A5-8863-1E1DCD452E3C}" type="presOf" srcId="{BA3DDC8F-08F8-4B2F-B984-3B304C491AB1}" destId="{969615D8-05E6-4BA5-BB10-6B08FF00099E}" srcOrd="0" destOrd="0" presId="urn:microsoft.com/office/officeart/2005/8/layout/radial4"/>
    <dgm:cxn modelId="{6D50490B-2519-422C-9C10-45B30C5FFE6C}" type="presOf" srcId="{47A97C61-0132-42E4-A813-0F49CDA39D7C}" destId="{3E812FED-986C-4931-B2B7-423AF724ADEF}" srcOrd="0" destOrd="0" presId="urn:microsoft.com/office/officeart/2005/8/layout/radial4"/>
    <dgm:cxn modelId="{1D8812D0-09D2-49FA-9389-D54729079787}" srcId="{1E20CF87-F067-401F-96EE-BE79D9C9B7E4}" destId="{3B3D573F-0181-4106-9548-236377ECE68C}" srcOrd="1" destOrd="0" parTransId="{04771BD1-97FD-4C2D-9B28-600BA5373644}" sibTransId="{38E52DE9-F9E5-4883-8D2E-C0227DE2D341}"/>
    <dgm:cxn modelId="{2C008BC3-1D75-4923-9B70-CD06F6F03C89}" type="presOf" srcId="{BE52DBC8-DA01-4F0B-AEC5-FB3EC8ADCE3A}" destId="{7927A62D-0A4C-404A-A007-3769E795520C}" srcOrd="0" destOrd="0" presId="urn:microsoft.com/office/officeart/2005/8/layout/radial4"/>
    <dgm:cxn modelId="{8876AE7B-1C80-4FF9-BD17-D7CDB75A3BB4}" type="presParOf" srcId="{13C3AAE6-B5F7-4121-8634-C195FEEF4E49}" destId="{295806D2-7435-4F95-B2DF-BA4F5E0390FE}" srcOrd="0" destOrd="0" presId="urn:microsoft.com/office/officeart/2005/8/layout/radial4"/>
    <dgm:cxn modelId="{48032DE0-8F60-47DF-868E-D14E84C851B0}" type="presParOf" srcId="{13C3AAE6-B5F7-4121-8634-C195FEEF4E49}" destId="{75203E23-9996-4BDF-AEA1-C7BCC7A2D54B}" srcOrd="1" destOrd="0" presId="urn:microsoft.com/office/officeart/2005/8/layout/radial4"/>
    <dgm:cxn modelId="{42CE07B9-72E1-4408-866E-05AB21D6DE18}" type="presParOf" srcId="{13C3AAE6-B5F7-4121-8634-C195FEEF4E49}" destId="{B1AE8C4A-559C-49D2-8A40-34F013CC29C4}" srcOrd="2" destOrd="0" presId="urn:microsoft.com/office/officeart/2005/8/layout/radial4"/>
    <dgm:cxn modelId="{D3E4B1CE-7EAC-425D-AE2D-60920235B71A}" type="presParOf" srcId="{13C3AAE6-B5F7-4121-8634-C195FEEF4E49}" destId="{1CC714E3-77E7-43D5-900F-9F19E30CF9C9}" srcOrd="3" destOrd="0" presId="urn:microsoft.com/office/officeart/2005/8/layout/radial4"/>
    <dgm:cxn modelId="{9679BC5B-66FD-4E76-9BBC-69880FB28FC5}" type="presParOf" srcId="{13C3AAE6-B5F7-4121-8634-C195FEEF4E49}" destId="{77203F11-2B51-41ED-9128-9D18F0918CA5}" srcOrd="4" destOrd="0" presId="urn:microsoft.com/office/officeart/2005/8/layout/radial4"/>
    <dgm:cxn modelId="{2130C4BF-384E-4C47-8332-0148F3DC1512}" type="presParOf" srcId="{13C3AAE6-B5F7-4121-8634-C195FEEF4E49}" destId="{CC005023-091B-4390-B6EC-F153AB17515E}" srcOrd="5" destOrd="0" presId="urn:microsoft.com/office/officeart/2005/8/layout/radial4"/>
    <dgm:cxn modelId="{8C174BAD-D9C6-49E1-8858-08E897AC9F40}" type="presParOf" srcId="{13C3AAE6-B5F7-4121-8634-C195FEEF4E49}" destId="{103A0C29-5629-4D10-A4E1-94B6DF196150}" srcOrd="6" destOrd="0" presId="urn:microsoft.com/office/officeart/2005/8/layout/radial4"/>
    <dgm:cxn modelId="{C82CC9CA-54B5-4D5E-BFE7-3733431AB46C}" type="presParOf" srcId="{13C3AAE6-B5F7-4121-8634-C195FEEF4E49}" destId="{7C2335AC-5F14-4B00-8A97-CEB20C4985FE}" srcOrd="7" destOrd="0" presId="urn:microsoft.com/office/officeart/2005/8/layout/radial4"/>
    <dgm:cxn modelId="{3911D5BA-28E2-43A6-90D5-4704A6248F18}" type="presParOf" srcId="{13C3AAE6-B5F7-4121-8634-C195FEEF4E49}" destId="{7927A62D-0A4C-404A-A007-3769E795520C}" srcOrd="8" destOrd="0" presId="urn:microsoft.com/office/officeart/2005/8/layout/radial4"/>
    <dgm:cxn modelId="{A135C33F-3930-4C30-94C4-736EF59CE0ED}" type="presParOf" srcId="{13C3AAE6-B5F7-4121-8634-C195FEEF4E49}" destId="{3E812FED-986C-4931-B2B7-423AF724ADEF}" srcOrd="9" destOrd="0" presId="urn:microsoft.com/office/officeart/2005/8/layout/radial4"/>
    <dgm:cxn modelId="{84CE0A21-9059-40FE-B121-CAE14CDEA05C}" type="presParOf" srcId="{13C3AAE6-B5F7-4121-8634-C195FEEF4E49}" destId="{969615D8-05E6-4BA5-BB10-6B08FF00099E}"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49C4F6-E15B-46CC-8CF8-CC0B0AAA2AC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5B3B877-7E26-46FB-927E-7355B2D04306}">
      <dgm:prSet/>
      <dgm:spPr>
        <a:blipFill rotWithShape="0">
          <a:blip xmlns:r="http://schemas.openxmlformats.org/officeDocument/2006/relationships" r:embed="rId1"/>
          <a:stretch>
            <a:fillRect/>
          </a:stretch>
        </a:blipFill>
      </dgm:spPr>
      <dgm:t>
        <a:bodyPr/>
        <a:lstStyle/>
        <a:p>
          <a:pPr rtl="0"/>
          <a:endParaRPr lang="en-US" dirty="0"/>
        </a:p>
      </dgm:t>
    </dgm:pt>
    <dgm:pt modelId="{8DBA3EE8-FBD3-4329-92BA-E3951F9DEB88}" type="parTrans" cxnId="{15101BF9-41FB-430B-81C8-69237A4F302A}">
      <dgm:prSet/>
      <dgm:spPr/>
      <dgm:t>
        <a:bodyPr/>
        <a:lstStyle/>
        <a:p>
          <a:endParaRPr lang="en-US"/>
        </a:p>
      </dgm:t>
    </dgm:pt>
    <dgm:pt modelId="{C6E9296F-6860-4C3F-AC1A-2C41AD40E0FF}" type="sibTrans" cxnId="{15101BF9-41FB-430B-81C8-69237A4F302A}">
      <dgm:prSet/>
      <dgm:spPr/>
      <dgm:t>
        <a:bodyPr/>
        <a:lstStyle/>
        <a:p>
          <a:endParaRPr lang="en-US"/>
        </a:p>
      </dgm:t>
    </dgm:pt>
    <dgm:pt modelId="{0713DAD1-7790-403C-BC84-883890480A6E}">
      <dgm:prSet/>
      <dgm:spPr/>
      <dgm:t>
        <a:bodyPr/>
        <a:lstStyle/>
        <a:p>
          <a:pPr rtl="0"/>
          <a:r>
            <a:rPr lang="en-US" dirty="0" smtClean="0"/>
            <a:t>Certified applicators, or </a:t>
          </a:r>
          <a:endParaRPr lang="en-US" dirty="0"/>
        </a:p>
      </dgm:t>
    </dgm:pt>
    <dgm:pt modelId="{0E63EB9E-76F1-4F6F-9373-D73890494A8C}" type="parTrans" cxnId="{6A9FDE7B-9BBA-4FA5-B0C6-648DE8ADD18F}">
      <dgm:prSet/>
      <dgm:spPr/>
      <dgm:t>
        <a:bodyPr/>
        <a:lstStyle/>
        <a:p>
          <a:endParaRPr lang="en-US"/>
        </a:p>
      </dgm:t>
    </dgm:pt>
    <dgm:pt modelId="{72235910-0260-4384-A7D2-91EB0DB17B10}" type="sibTrans" cxnId="{6A9FDE7B-9BBA-4FA5-B0C6-648DE8ADD18F}">
      <dgm:prSet/>
      <dgm:spPr/>
      <dgm:t>
        <a:bodyPr/>
        <a:lstStyle/>
        <a:p>
          <a:endParaRPr lang="en-US"/>
        </a:p>
      </dgm:t>
    </dgm:pt>
    <dgm:pt modelId="{FE9E5C3E-137E-4BBC-A5CA-5EEDAD5C7CE3}">
      <dgm:prSet/>
      <dgm:spPr/>
      <dgm:t>
        <a:bodyPr/>
        <a:lstStyle/>
        <a:p>
          <a:pPr rtl="0"/>
          <a:r>
            <a:rPr lang="en-US" dirty="0" smtClean="0"/>
            <a:t>Trainers who have completed an EPA approved train-the-trainer program, or</a:t>
          </a:r>
          <a:endParaRPr lang="en-US" dirty="0"/>
        </a:p>
      </dgm:t>
    </dgm:pt>
    <dgm:pt modelId="{DF55E861-FA2E-424C-BC5D-E7BAEF7FFBBD}" type="parTrans" cxnId="{2FF10C78-1A84-4FCA-8ECE-25C258CDDC93}">
      <dgm:prSet/>
      <dgm:spPr/>
      <dgm:t>
        <a:bodyPr/>
        <a:lstStyle/>
        <a:p>
          <a:endParaRPr lang="en-US"/>
        </a:p>
      </dgm:t>
    </dgm:pt>
    <dgm:pt modelId="{8920D657-21FC-47D9-BFB5-3737E6B519C4}" type="sibTrans" cxnId="{2FF10C78-1A84-4FCA-8ECE-25C258CDDC93}">
      <dgm:prSet/>
      <dgm:spPr/>
      <dgm:t>
        <a:bodyPr/>
        <a:lstStyle/>
        <a:p>
          <a:endParaRPr lang="en-US"/>
        </a:p>
      </dgm:t>
    </dgm:pt>
    <dgm:pt modelId="{4F9A8454-88B0-4AAA-BB69-C3C85BC9EEEF}">
      <dgm:prSet/>
      <dgm:spPr/>
      <dgm:t>
        <a:bodyPr/>
        <a:lstStyle/>
        <a:p>
          <a:pPr rtl="0"/>
          <a:r>
            <a:rPr lang="en-US" dirty="0" smtClean="0"/>
            <a:t>A trainer designated by a State/Tribe/EPA</a:t>
          </a:r>
          <a:endParaRPr lang="en-US" dirty="0"/>
        </a:p>
      </dgm:t>
    </dgm:pt>
    <dgm:pt modelId="{32ECB8E9-0641-4964-889C-1E752800D344}" type="parTrans" cxnId="{5A935ED8-F00A-4122-A4B6-35DF0AC29611}">
      <dgm:prSet/>
      <dgm:spPr/>
      <dgm:t>
        <a:bodyPr/>
        <a:lstStyle/>
        <a:p>
          <a:endParaRPr lang="en-US"/>
        </a:p>
      </dgm:t>
    </dgm:pt>
    <dgm:pt modelId="{2B60BB78-0840-40CC-B6A7-9D7675384B31}" type="sibTrans" cxnId="{5A935ED8-F00A-4122-A4B6-35DF0AC29611}">
      <dgm:prSet/>
      <dgm:spPr/>
      <dgm:t>
        <a:bodyPr/>
        <a:lstStyle/>
        <a:p>
          <a:endParaRPr lang="en-US"/>
        </a:p>
      </dgm:t>
    </dgm:pt>
    <dgm:pt modelId="{AA0F100C-DF66-44F5-AE90-98507CA5B9A4}">
      <dgm:prSet/>
      <dgm:spPr/>
      <dgm:t>
        <a:bodyPr/>
        <a:lstStyle/>
        <a:p>
          <a:pPr rtl="0"/>
          <a:r>
            <a:rPr lang="en-US" dirty="0" smtClean="0"/>
            <a:t>Training Materials EPA Approved</a:t>
          </a:r>
          <a:endParaRPr lang="en-US" dirty="0"/>
        </a:p>
      </dgm:t>
    </dgm:pt>
    <dgm:pt modelId="{8A971876-0F24-4469-B469-3C45E30BB773}" type="parTrans" cxnId="{35F053CD-DEE4-4067-B008-2E0D9AC9B5D0}">
      <dgm:prSet/>
      <dgm:spPr/>
      <dgm:t>
        <a:bodyPr/>
        <a:lstStyle/>
        <a:p>
          <a:endParaRPr lang="en-US"/>
        </a:p>
      </dgm:t>
    </dgm:pt>
    <dgm:pt modelId="{B7D65575-4781-4AD3-8D2A-2C1B9095C753}" type="sibTrans" cxnId="{35F053CD-DEE4-4067-B008-2E0D9AC9B5D0}">
      <dgm:prSet/>
      <dgm:spPr/>
      <dgm:t>
        <a:bodyPr/>
        <a:lstStyle/>
        <a:p>
          <a:endParaRPr lang="en-US"/>
        </a:p>
      </dgm:t>
    </dgm:pt>
    <dgm:pt modelId="{676060AD-2881-4085-919E-797E6A48AB08}">
      <dgm:prSet/>
      <dgm:spPr/>
      <dgm:t>
        <a:bodyPr/>
        <a:lstStyle/>
        <a:p>
          <a:pPr rtl="0"/>
          <a:r>
            <a:rPr lang="en-US" dirty="0" smtClean="0"/>
            <a:t>Trainer has to be present throughout training</a:t>
          </a:r>
          <a:endParaRPr lang="en-US" dirty="0"/>
        </a:p>
      </dgm:t>
    </dgm:pt>
    <dgm:pt modelId="{7587A40F-06A4-4301-B676-FC0134986375}" type="parTrans" cxnId="{518AE1F8-1CB0-4A71-8C3F-3831E2BD2878}">
      <dgm:prSet/>
      <dgm:spPr/>
      <dgm:t>
        <a:bodyPr/>
        <a:lstStyle/>
        <a:p>
          <a:endParaRPr lang="en-US"/>
        </a:p>
      </dgm:t>
    </dgm:pt>
    <dgm:pt modelId="{8C6833C6-D63E-424D-AA1E-BE1FD298EEC0}" type="sibTrans" cxnId="{518AE1F8-1CB0-4A71-8C3F-3831E2BD2878}">
      <dgm:prSet/>
      <dgm:spPr/>
      <dgm:t>
        <a:bodyPr/>
        <a:lstStyle/>
        <a:p>
          <a:endParaRPr lang="en-US"/>
        </a:p>
      </dgm:t>
    </dgm:pt>
    <dgm:pt modelId="{4D1EB312-C9FA-42CC-AE28-B4CEFE85822B}" type="pres">
      <dgm:prSet presAssocID="{5749C4F6-E15B-46CC-8CF8-CC0B0AAA2ACD}" presName="cycle" presStyleCnt="0">
        <dgm:presLayoutVars>
          <dgm:chMax val="1"/>
          <dgm:dir/>
          <dgm:animLvl val="ctr"/>
          <dgm:resizeHandles val="exact"/>
        </dgm:presLayoutVars>
      </dgm:prSet>
      <dgm:spPr/>
      <dgm:t>
        <a:bodyPr/>
        <a:lstStyle/>
        <a:p>
          <a:endParaRPr lang="en-US"/>
        </a:p>
      </dgm:t>
    </dgm:pt>
    <dgm:pt modelId="{6881BAB8-48F2-47FF-9B8C-4436949FE3C3}" type="pres">
      <dgm:prSet presAssocID="{75B3B877-7E26-46FB-927E-7355B2D04306}" presName="centerShape" presStyleLbl="node0" presStyleIdx="0" presStyleCnt="1"/>
      <dgm:spPr>
        <a:prstGeom prst="roundRect">
          <a:avLst/>
        </a:prstGeom>
      </dgm:spPr>
      <dgm:t>
        <a:bodyPr/>
        <a:lstStyle/>
        <a:p>
          <a:endParaRPr lang="en-US"/>
        </a:p>
      </dgm:t>
    </dgm:pt>
    <dgm:pt modelId="{F5FE3BD0-5E35-4A92-83E9-0C61D4508D92}" type="pres">
      <dgm:prSet presAssocID="{0E63EB9E-76F1-4F6F-9373-D73890494A8C}" presName="parTrans" presStyleLbl="bgSibTrans2D1" presStyleIdx="0" presStyleCnt="5"/>
      <dgm:spPr/>
      <dgm:t>
        <a:bodyPr/>
        <a:lstStyle/>
        <a:p>
          <a:endParaRPr lang="en-US"/>
        </a:p>
      </dgm:t>
    </dgm:pt>
    <dgm:pt modelId="{B75936FE-BB46-45DE-9939-7FCBEC2CD266}" type="pres">
      <dgm:prSet presAssocID="{0713DAD1-7790-403C-BC84-883890480A6E}" presName="node" presStyleLbl="node1" presStyleIdx="0" presStyleCnt="5">
        <dgm:presLayoutVars>
          <dgm:bulletEnabled val="1"/>
        </dgm:presLayoutVars>
      </dgm:prSet>
      <dgm:spPr/>
      <dgm:t>
        <a:bodyPr/>
        <a:lstStyle/>
        <a:p>
          <a:endParaRPr lang="en-US"/>
        </a:p>
      </dgm:t>
    </dgm:pt>
    <dgm:pt modelId="{116E2E74-35B0-4450-B414-33AA16879877}" type="pres">
      <dgm:prSet presAssocID="{DF55E861-FA2E-424C-BC5D-E7BAEF7FFBBD}" presName="parTrans" presStyleLbl="bgSibTrans2D1" presStyleIdx="1" presStyleCnt="5"/>
      <dgm:spPr/>
      <dgm:t>
        <a:bodyPr/>
        <a:lstStyle/>
        <a:p>
          <a:endParaRPr lang="en-US"/>
        </a:p>
      </dgm:t>
    </dgm:pt>
    <dgm:pt modelId="{5EEBC35D-03AD-495D-9D15-B8EE03D5864B}" type="pres">
      <dgm:prSet presAssocID="{FE9E5C3E-137E-4BBC-A5CA-5EEDAD5C7CE3}" presName="node" presStyleLbl="node1" presStyleIdx="1" presStyleCnt="5">
        <dgm:presLayoutVars>
          <dgm:bulletEnabled val="1"/>
        </dgm:presLayoutVars>
      </dgm:prSet>
      <dgm:spPr/>
      <dgm:t>
        <a:bodyPr/>
        <a:lstStyle/>
        <a:p>
          <a:endParaRPr lang="en-US"/>
        </a:p>
      </dgm:t>
    </dgm:pt>
    <dgm:pt modelId="{664649C3-A2DF-4C88-92EE-6A82FDB3670C}" type="pres">
      <dgm:prSet presAssocID="{32ECB8E9-0641-4964-889C-1E752800D344}" presName="parTrans" presStyleLbl="bgSibTrans2D1" presStyleIdx="2" presStyleCnt="5"/>
      <dgm:spPr/>
      <dgm:t>
        <a:bodyPr/>
        <a:lstStyle/>
        <a:p>
          <a:endParaRPr lang="en-US"/>
        </a:p>
      </dgm:t>
    </dgm:pt>
    <dgm:pt modelId="{8951BA82-9075-4B3B-9D40-16FE67D68855}" type="pres">
      <dgm:prSet presAssocID="{4F9A8454-88B0-4AAA-BB69-C3C85BC9EEEF}" presName="node" presStyleLbl="node1" presStyleIdx="2" presStyleCnt="5">
        <dgm:presLayoutVars>
          <dgm:bulletEnabled val="1"/>
        </dgm:presLayoutVars>
      </dgm:prSet>
      <dgm:spPr/>
      <dgm:t>
        <a:bodyPr/>
        <a:lstStyle/>
        <a:p>
          <a:endParaRPr lang="en-US"/>
        </a:p>
      </dgm:t>
    </dgm:pt>
    <dgm:pt modelId="{7878C902-F374-4416-87D7-FCABE0BD065A}" type="pres">
      <dgm:prSet presAssocID="{8A971876-0F24-4469-B469-3C45E30BB773}" presName="parTrans" presStyleLbl="bgSibTrans2D1" presStyleIdx="3" presStyleCnt="5"/>
      <dgm:spPr/>
      <dgm:t>
        <a:bodyPr/>
        <a:lstStyle/>
        <a:p>
          <a:endParaRPr lang="en-US"/>
        </a:p>
      </dgm:t>
    </dgm:pt>
    <dgm:pt modelId="{23D60D27-95E0-4D00-835F-71153069E537}" type="pres">
      <dgm:prSet presAssocID="{AA0F100C-DF66-44F5-AE90-98507CA5B9A4}" presName="node" presStyleLbl="node1" presStyleIdx="3" presStyleCnt="5">
        <dgm:presLayoutVars>
          <dgm:bulletEnabled val="1"/>
        </dgm:presLayoutVars>
      </dgm:prSet>
      <dgm:spPr/>
      <dgm:t>
        <a:bodyPr/>
        <a:lstStyle/>
        <a:p>
          <a:endParaRPr lang="en-US"/>
        </a:p>
      </dgm:t>
    </dgm:pt>
    <dgm:pt modelId="{EDCEACB5-FC59-4033-9F23-F7EFD26617D4}" type="pres">
      <dgm:prSet presAssocID="{7587A40F-06A4-4301-B676-FC0134986375}" presName="parTrans" presStyleLbl="bgSibTrans2D1" presStyleIdx="4" presStyleCnt="5"/>
      <dgm:spPr/>
      <dgm:t>
        <a:bodyPr/>
        <a:lstStyle/>
        <a:p>
          <a:endParaRPr lang="en-US"/>
        </a:p>
      </dgm:t>
    </dgm:pt>
    <dgm:pt modelId="{A20E5FB3-3A15-49F0-9A7F-96241F53E3A7}" type="pres">
      <dgm:prSet presAssocID="{676060AD-2881-4085-919E-797E6A48AB08}" presName="node" presStyleLbl="node1" presStyleIdx="4" presStyleCnt="5">
        <dgm:presLayoutVars>
          <dgm:bulletEnabled val="1"/>
        </dgm:presLayoutVars>
      </dgm:prSet>
      <dgm:spPr/>
      <dgm:t>
        <a:bodyPr/>
        <a:lstStyle/>
        <a:p>
          <a:endParaRPr lang="en-US"/>
        </a:p>
      </dgm:t>
    </dgm:pt>
  </dgm:ptLst>
  <dgm:cxnLst>
    <dgm:cxn modelId="{C595C47D-7438-4D82-8894-215400506F45}" type="presOf" srcId="{676060AD-2881-4085-919E-797E6A48AB08}" destId="{A20E5FB3-3A15-49F0-9A7F-96241F53E3A7}" srcOrd="0" destOrd="0" presId="urn:microsoft.com/office/officeart/2005/8/layout/radial4"/>
    <dgm:cxn modelId="{A5C81834-1DF7-4086-B0EA-021DF6D2AB18}" type="presOf" srcId="{7587A40F-06A4-4301-B676-FC0134986375}" destId="{EDCEACB5-FC59-4033-9F23-F7EFD26617D4}" srcOrd="0" destOrd="0" presId="urn:microsoft.com/office/officeart/2005/8/layout/radial4"/>
    <dgm:cxn modelId="{1D1443CA-ECD5-4EBF-93C6-115AB9BE5ECD}" type="presOf" srcId="{8A971876-0F24-4469-B469-3C45E30BB773}" destId="{7878C902-F374-4416-87D7-FCABE0BD065A}" srcOrd="0" destOrd="0" presId="urn:microsoft.com/office/officeart/2005/8/layout/radial4"/>
    <dgm:cxn modelId="{518AE1F8-1CB0-4A71-8C3F-3831E2BD2878}" srcId="{75B3B877-7E26-46FB-927E-7355B2D04306}" destId="{676060AD-2881-4085-919E-797E6A48AB08}" srcOrd="4" destOrd="0" parTransId="{7587A40F-06A4-4301-B676-FC0134986375}" sibTransId="{8C6833C6-D63E-424D-AA1E-BE1FD298EEC0}"/>
    <dgm:cxn modelId="{15101BF9-41FB-430B-81C8-69237A4F302A}" srcId="{5749C4F6-E15B-46CC-8CF8-CC0B0AAA2ACD}" destId="{75B3B877-7E26-46FB-927E-7355B2D04306}" srcOrd="0" destOrd="0" parTransId="{8DBA3EE8-FBD3-4329-92BA-E3951F9DEB88}" sibTransId="{C6E9296F-6860-4C3F-AC1A-2C41AD40E0FF}"/>
    <dgm:cxn modelId="{232F6E67-4F91-48DC-961F-74DCB42E614E}" type="presOf" srcId="{32ECB8E9-0641-4964-889C-1E752800D344}" destId="{664649C3-A2DF-4C88-92EE-6A82FDB3670C}" srcOrd="0" destOrd="0" presId="urn:microsoft.com/office/officeart/2005/8/layout/radial4"/>
    <dgm:cxn modelId="{B5EF2563-5445-448B-B921-D10A1E567C1A}" type="presOf" srcId="{5749C4F6-E15B-46CC-8CF8-CC0B0AAA2ACD}" destId="{4D1EB312-C9FA-42CC-AE28-B4CEFE85822B}" srcOrd="0" destOrd="0" presId="urn:microsoft.com/office/officeart/2005/8/layout/radial4"/>
    <dgm:cxn modelId="{43481325-F465-456F-9C5B-447BF70FB935}" type="presOf" srcId="{0713DAD1-7790-403C-BC84-883890480A6E}" destId="{B75936FE-BB46-45DE-9939-7FCBEC2CD266}" srcOrd="0" destOrd="0" presId="urn:microsoft.com/office/officeart/2005/8/layout/radial4"/>
    <dgm:cxn modelId="{95850B5A-E192-4A7A-A03F-0DD320DD6A88}" type="presOf" srcId="{4F9A8454-88B0-4AAA-BB69-C3C85BC9EEEF}" destId="{8951BA82-9075-4B3B-9D40-16FE67D68855}" srcOrd="0" destOrd="0" presId="urn:microsoft.com/office/officeart/2005/8/layout/radial4"/>
    <dgm:cxn modelId="{4EC0DD5F-00ED-4652-8676-E92D40A47DFB}" type="presOf" srcId="{DF55E861-FA2E-424C-BC5D-E7BAEF7FFBBD}" destId="{116E2E74-35B0-4450-B414-33AA16879877}" srcOrd="0" destOrd="0" presId="urn:microsoft.com/office/officeart/2005/8/layout/radial4"/>
    <dgm:cxn modelId="{2EE0766D-21E9-4DFF-AFD7-BF7D83A78E67}" type="presOf" srcId="{AA0F100C-DF66-44F5-AE90-98507CA5B9A4}" destId="{23D60D27-95E0-4D00-835F-71153069E537}" srcOrd="0" destOrd="0" presId="urn:microsoft.com/office/officeart/2005/8/layout/radial4"/>
    <dgm:cxn modelId="{35F053CD-DEE4-4067-B008-2E0D9AC9B5D0}" srcId="{75B3B877-7E26-46FB-927E-7355B2D04306}" destId="{AA0F100C-DF66-44F5-AE90-98507CA5B9A4}" srcOrd="3" destOrd="0" parTransId="{8A971876-0F24-4469-B469-3C45E30BB773}" sibTransId="{B7D65575-4781-4AD3-8D2A-2C1B9095C753}"/>
    <dgm:cxn modelId="{5A935ED8-F00A-4122-A4B6-35DF0AC29611}" srcId="{75B3B877-7E26-46FB-927E-7355B2D04306}" destId="{4F9A8454-88B0-4AAA-BB69-C3C85BC9EEEF}" srcOrd="2" destOrd="0" parTransId="{32ECB8E9-0641-4964-889C-1E752800D344}" sibTransId="{2B60BB78-0840-40CC-B6A7-9D7675384B31}"/>
    <dgm:cxn modelId="{6A9FDE7B-9BBA-4FA5-B0C6-648DE8ADD18F}" srcId="{75B3B877-7E26-46FB-927E-7355B2D04306}" destId="{0713DAD1-7790-403C-BC84-883890480A6E}" srcOrd="0" destOrd="0" parTransId="{0E63EB9E-76F1-4F6F-9373-D73890494A8C}" sibTransId="{72235910-0260-4384-A7D2-91EB0DB17B10}"/>
    <dgm:cxn modelId="{62AE4809-12B5-4762-AE75-01872D667B46}" type="presOf" srcId="{75B3B877-7E26-46FB-927E-7355B2D04306}" destId="{6881BAB8-48F2-47FF-9B8C-4436949FE3C3}" srcOrd="0" destOrd="0" presId="urn:microsoft.com/office/officeart/2005/8/layout/radial4"/>
    <dgm:cxn modelId="{82CEA3EC-2762-401D-9D13-4FEBE59F9E2C}" type="presOf" srcId="{0E63EB9E-76F1-4F6F-9373-D73890494A8C}" destId="{F5FE3BD0-5E35-4A92-83E9-0C61D4508D92}" srcOrd="0" destOrd="0" presId="urn:microsoft.com/office/officeart/2005/8/layout/radial4"/>
    <dgm:cxn modelId="{2FF10C78-1A84-4FCA-8ECE-25C258CDDC93}" srcId="{75B3B877-7E26-46FB-927E-7355B2D04306}" destId="{FE9E5C3E-137E-4BBC-A5CA-5EEDAD5C7CE3}" srcOrd="1" destOrd="0" parTransId="{DF55E861-FA2E-424C-BC5D-E7BAEF7FFBBD}" sibTransId="{8920D657-21FC-47D9-BFB5-3737E6B519C4}"/>
    <dgm:cxn modelId="{BAE4367C-806C-4963-9E8A-3B443520F5F1}" type="presOf" srcId="{FE9E5C3E-137E-4BBC-A5CA-5EEDAD5C7CE3}" destId="{5EEBC35D-03AD-495D-9D15-B8EE03D5864B}" srcOrd="0" destOrd="0" presId="urn:microsoft.com/office/officeart/2005/8/layout/radial4"/>
    <dgm:cxn modelId="{AA0E3551-46D9-437D-914B-6372676677D3}" type="presParOf" srcId="{4D1EB312-C9FA-42CC-AE28-B4CEFE85822B}" destId="{6881BAB8-48F2-47FF-9B8C-4436949FE3C3}" srcOrd="0" destOrd="0" presId="urn:microsoft.com/office/officeart/2005/8/layout/radial4"/>
    <dgm:cxn modelId="{8EB4198B-B5D5-4D61-B7A5-07F28F9413F7}" type="presParOf" srcId="{4D1EB312-C9FA-42CC-AE28-B4CEFE85822B}" destId="{F5FE3BD0-5E35-4A92-83E9-0C61D4508D92}" srcOrd="1" destOrd="0" presId="urn:microsoft.com/office/officeart/2005/8/layout/radial4"/>
    <dgm:cxn modelId="{E45FE845-70AA-46D0-B654-BC824772BC65}" type="presParOf" srcId="{4D1EB312-C9FA-42CC-AE28-B4CEFE85822B}" destId="{B75936FE-BB46-45DE-9939-7FCBEC2CD266}" srcOrd="2" destOrd="0" presId="urn:microsoft.com/office/officeart/2005/8/layout/radial4"/>
    <dgm:cxn modelId="{20FFEAB2-18C7-4B56-86FE-E491181CFB28}" type="presParOf" srcId="{4D1EB312-C9FA-42CC-AE28-B4CEFE85822B}" destId="{116E2E74-35B0-4450-B414-33AA16879877}" srcOrd="3" destOrd="0" presId="urn:microsoft.com/office/officeart/2005/8/layout/radial4"/>
    <dgm:cxn modelId="{642ECB90-7FB5-417A-AEE4-B34F0AF4C252}" type="presParOf" srcId="{4D1EB312-C9FA-42CC-AE28-B4CEFE85822B}" destId="{5EEBC35D-03AD-495D-9D15-B8EE03D5864B}" srcOrd="4" destOrd="0" presId="urn:microsoft.com/office/officeart/2005/8/layout/radial4"/>
    <dgm:cxn modelId="{F0E23E1D-E488-4269-ADD7-F52400FDBD4E}" type="presParOf" srcId="{4D1EB312-C9FA-42CC-AE28-B4CEFE85822B}" destId="{664649C3-A2DF-4C88-92EE-6A82FDB3670C}" srcOrd="5" destOrd="0" presId="urn:microsoft.com/office/officeart/2005/8/layout/radial4"/>
    <dgm:cxn modelId="{AD84ABDA-5CCC-4DDE-B88B-D060DA54AC9B}" type="presParOf" srcId="{4D1EB312-C9FA-42CC-AE28-B4CEFE85822B}" destId="{8951BA82-9075-4B3B-9D40-16FE67D68855}" srcOrd="6" destOrd="0" presId="urn:microsoft.com/office/officeart/2005/8/layout/radial4"/>
    <dgm:cxn modelId="{C582F144-5A57-4C1E-B7D4-77F6AD2BFF52}" type="presParOf" srcId="{4D1EB312-C9FA-42CC-AE28-B4CEFE85822B}" destId="{7878C902-F374-4416-87D7-FCABE0BD065A}" srcOrd="7" destOrd="0" presId="urn:microsoft.com/office/officeart/2005/8/layout/radial4"/>
    <dgm:cxn modelId="{FAA684DB-DA4A-4786-8EDF-F20FD900BCC0}" type="presParOf" srcId="{4D1EB312-C9FA-42CC-AE28-B4CEFE85822B}" destId="{23D60D27-95E0-4D00-835F-71153069E537}" srcOrd="8" destOrd="0" presId="urn:microsoft.com/office/officeart/2005/8/layout/radial4"/>
    <dgm:cxn modelId="{C629970F-20D7-42D4-9621-44AD2C193FAF}" type="presParOf" srcId="{4D1EB312-C9FA-42CC-AE28-B4CEFE85822B}" destId="{EDCEACB5-FC59-4033-9F23-F7EFD26617D4}" srcOrd="9" destOrd="0" presId="urn:microsoft.com/office/officeart/2005/8/layout/radial4"/>
    <dgm:cxn modelId="{9F842EA8-3BDB-4E0B-8547-C2B54DC47351}" type="presParOf" srcId="{4D1EB312-C9FA-42CC-AE28-B4CEFE85822B}" destId="{A20E5FB3-3A15-49F0-9A7F-96241F53E3A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851FF7-7C6E-4798-A6A1-C071E4F2534B}"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9CB28B41-744B-4E74-B92C-4BF9A82C9651}">
      <dgm:prSet/>
      <dgm:spPr/>
      <dgm:t>
        <a:bodyPr/>
        <a:lstStyle/>
        <a:p>
          <a:pPr rtl="0"/>
          <a:r>
            <a:rPr lang="en-US" dirty="0" smtClean="0"/>
            <a:t>Outdoor </a:t>
          </a:r>
          <a:br>
            <a:rPr lang="en-US" dirty="0" smtClean="0"/>
          </a:br>
          <a:r>
            <a:rPr lang="en-US" dirty="0" smtClean="0"/>
            <a:t>Applications</a:t>
          </a:r>
          <a:endParaRPr lang="en-US" dirty="0"/>
        </a:p>
      </dgm:t>
    </dgm:pt>
    <dgm:pt modelId="{99D534F2-3DAB-4868-BF0D-7157A86F1391}" type="parTrans" cxnId="{20357978-DCAB-43CD-A81A-D94CDB9B9393}">
      <dgm:prSet/>
      <dgm:spPr/>
      <dgm:t>
        <a:bodyPr/>
        <a:lstStyle/>
        <a:p>
          <a:endParaRPr lang="en-US"/>
        </a:p>
      </dgm:t>
    </dgm:pt>
    <dgm:pt modelId="{8A3AC933-433F-4F8B-A5FC-253FA63DCFB0}" type="sibTrans" cxnId="{20357978-DCAB-43CD-A81A-D94CDB9B9393}">
      <dgm:prSet/>
      <dgm:spPr/>
      <dgm:t>
        <a:bodyPr/>
        <a:lstStyle/>
        <a:p>
          <a:endParaRPr lang="en-US"/>
        </a:p>
      </dgm:t>
    </dgm:pt>
    <dgm:pt modelId="{258AE198-CD7F-48DD-A458-D9C2D62A3B68}">
      <dgm:prSet/>
      <dgm:spPr>
        <a:blipFill rotWithShape="0">
          <a:blip xmlns:r="http://schemas.openxmlformats.org/officeDocument/2006/relationships" r:embed="rId1"/>
          <a:stretch>
            <a:fillRect/>
          </a:stretch>
        </a:blipFill>
      </dgm:spPr>
      <dgm:t>
        <a:bodyPr/>
        <a:lstStyle/>
        <a:p>
          <a:pPr rtl="0"/>
          <a:endParaRPr lang="en-US" dirty="0"/>
        </a:p>
      </dgm:t>
    </dgm:pt>
    <dgm:pt modelId="{72AC083A-B3D0-4B57-9E21-87DE9BCC28B5}" type="parTrans" cxnId="{64D4ED50-0E0C-4A28-BADE-9E7ABEBF1BBC}">
      <dgm:prSet/>
      <dgm:spPr/>
      <dgm:t>
        <a:bodyPr/>
        <a:lstStyle/>
        <a:p>
          <a:endParaRPr lang="en-US"/>
        </a:p>
      </dgm:t>
    </dgm:pt>
    <dgm:pt modelId="{B78FD89F-D245-4C36-9A13-BFFCEACC601A}" type="sibTrans" cxnId="{64D4ED50-0E0C-4A28-BADE-9E7ABEBF1BBC}">
      <dgm:prSet/>
      <dgm:spPr/>
      <dgm:t>
        <a:bodyPr/>
        <a:lstStyle/>
        <a:p>
          <a:endParaRPr lang="en-US"/>
        </a:p>
      </dgm:t>
    </dgm:pt>
    <dgm:pt modelId="{652FC81A-E144-49D1-B03C-8AEB882A5278}">
      <dgm:prSet/>
      <dgm:spPr/>
      <dgm:t>
        <a:bodyPr/>
        <a:lstStyle/>
        <a:p>
          <a:pPr rtl="0"/>
          <a:r>
            <a:rPr lang="en-US" dirty="0" smtClean="0"/>
            <a:t>REI Greater than 48 hours</a:t>
          </a:r>
          <a:endParaRPr lang="en-US" dirty="0"/>
        </a:p>
      </dgm:t>
    </dgm:pt>
    <dgm:pt modelId="{C04F87C7-A6E4-4098-96E2-F122700F2DEA}" type="parTrans" cxnId="{37F3F4C1-71A4-4F44-95AC-C302A3D764F7}">
      <dgm:prSet/>
      <dgm:spPr/>
      <dgm:t>
        <a:bodyPr/>
        <a:lstStyle/>
        <a:p>
          <a:endParaRPr lang="en-US"/>
        </a:p>
      </dgm:t>
    </dgm:pt>
    <dgm:pt modelId="{53EF3F03-7475-45CB-A3D7-E92001FAD89E}" type="sibTrans" cxnId="{37F3F4C1-71A4-4F44-95AC-C302A3D764F7}">
      <dgm:prSet/>
      <dgm:spPr/>
      <dgm:t>
        <a:bodyPr/>
        <a:lstStyle/>
        <a:p>
          <a:endParaRPr lang="en-US"/>
        </a:p>
      </dgm:t>
    </dgm:pt>
    <dgm:pt modelId="{6D219CC0-8871-4258-8E93-E92C27D6235C}">
      <dgm:prSet/>
      <dgm:spPr/>
      <dgm:t>
        <a:bodyPr/>
        <a:lstStyle/>
        <a:p>
          <a:pPr rtl="0"/>
          <a:r>
            <a:rPr lang="en-US" dirty="0" smtClean="0"/>
            <a:t>Enclosed Space Application</a:t>
          </a:r>
          <a:endParaRPr lang="en-US" dirty="0"/>
        </a:p>
      </dgm:t>
    </dgm:pt>
    <dgm:pt modelId="{7B3CB3B4-FC61-453B-ACBE-559097FE3666}" type="parTrans" cxnId="{063C8201-1183-433E-AEB7-393C73ADADEB}">
      <dgm:prSet/>
      <dgm:spPr/>
      <dgm:t>
        <a:bodyPr/>
        <a:lstStyle/>
        <a:p>
          <a:endParaRPr lang="en-US"/>
        </a:p>
      </dgm:t>
    </dgm:pt>
    <dgm:pt modelId="{A26FACAD-9CB2-4C5B-B117-BFFE4DF4024B}" type="sibTrans" cxnId="{063C8201-1183-433E-AEB7-393C73ADADEB}">
      <dgm:prSet/>
      <dgm:spPr/>
      <dgm:t>
        <a:bodyPr/>
        <a:lstStyle/>
        <a:p>
          <a:endParaRPr lang="en-US"/>
        </a:p>
      </dgm:t>
    </dgm:pt>
    <dgm:pt modelId="{55878CE1-A85F-4235-B8EF-F48B13129065}">
      <dgm:prSet/>
      <dgm:spPr/>
      <dgm:t>
        <a:bodyPr/>
        <a:lstStyle/>
        <a:p>
          <a:pPr rtl="0"/>
          <a:r>
            <a:rPr lang="en-US" dirty="0" smtClean="0"/>
            <a:t>REI Greater than 4 hours</a:t>
          </a:r>
          <a:endParaRPr lang="en-US" dirty="0"/>
        </a:p>
      </dgm:t>
    </dgm:pt>
    <dgm:pt modelId="{48053BE7-1F14-4258-9E48-14FB3735FEA0}" type="parTrans" cxnId="{548B904F-6801-48CB-81C0-C2A82E79ECB0}">
      <dgm:prSet/>
      <dgm:spPr/>
      <dgm:t>
        <a:bodyPr/>
        <a:lstStyle/>
        <a:p>
          <a:endParaRPr lang="en-US"/>
        </a:p>
      </dgm:t>
    </dgm:pt>
    <dgm:pt modelId="{9B8E448A-2607-4998-A237-FFE19636424A}" type="sibTrans" cxnId="{548B904F-6801-48CB-81C0-C2A82E79ECB0}">
      <dgm:prSet/>
      <dgm:spPr/>
      <dgm:t>
        <a:bodyPr/>
        <a:lstStyle/>
        <a:p>
          <a:endParaRPr lang="en-US"/>
        </a:p>
      </dgm:t>
    </dgm:pt>
    <dgm:pt modelId="{2751A3EA-CA8E-4674-BECB-152D3DF9C819}" type="pres">
      <dgm:prSet presAssocID="{75851FF7-7C6E-4798-A6A1-C071E4F2534B}" presName="mainComposite" presStyleCnt="0">
        <dgm:presLayoutVars>
          <dgm:chPref val="1"/>
          <dgm:dir/>
          <dgm:animOne val="branch"/>
          <dgm:animLvl val="lvl"/>
          <dgm:resizeHandles val="exact"/>
        </dgm:presLayoutVars>
      </dgm:prSet>
      <dgm:spPr/>
      <dgm:t>
        <a:bodyPr/>
        <a:lstStyle/>
        <a:p>
          <a:endParaRPr lang="en-US"/>
        </a:p>
      </dgm:t>
    </dgm:pt>
    <dgm:pt modelId="{041CEC88-05CA-46F0-9A1C-A6228F05E4A1}" type="pres">
      <dgm:prSet presAssocID="{75851FF7-7C6E-4798-A6A1-C071E4F2534B}" presName="hierFlow" presStyleCnt="0"/>
      <dgm:spPr/>
      <dgm:t>
        <a:bodyPr/>
        <a:lstStyle/>
        <a:p>
          <a:endParaRPr lang="en-US"/>
        </a:p>
      </dgm:t>
    </dgm:pt>
    <dgm:pt modelId="{023FF73A-284D-416C-8D27-00F2CE9931C4}" type="pres">
      <dgm:prSet presAssocID="{75851FF7-7C6E-4798-A6A1-C071E4F2534B}" presName="hierChild1" presStyleCnt="0">
        <dgm:presLayoutVars>
          <dgm:chPref val="1"/>
          <dgm:animOne val="branch"/>
          <dgm:animLvl val="lvl"/>
        </dgm:presLayoutVars>
      </dgm:prSet>
      <dgm:spPr/>
      <dgm:t>
        <a:bodyPr/>
        <a:lstStyle/>
        <a:p>
          <a:endParaRPr lang="en-US"/>
        </a:p>
      </dgm:t>
    </dgm:pt>
    <dgm:pt modelId="{AF2E8797-2BF3-4739-85F4-A0CE1F2F6201}" type="pres">
      <dgm:prSet presAssocID="{258AE198-CD7F-48DD-A458-D9C2D62A3B68}" presName="Name17" presStyleCnt="0"/>
      <dgm:spPr/>
      <dgm:t>
        <a:bodyPr/>
        <a:lstStyle/>
        <a:p>
          <a:endParaRPr lang="en-US"/>
        </a:p>
      </dgm:t>
    </dgm:pt>
    <dgm:pt modelId="{C5840465-20A7-4445-AA49-128DEF58B871}" type="pres">
      <dgm:prSet presAssocID="{258AE198-CD7F-48DD-A458-D9C2D62A3B68}" presName="level1Shape" presStyleLbl="node0" presStyleIdx="0" presStyleCnt="1" custScaleX="97533" custScaleY="217363">
        <dgm:presLayoutVars>
          <dgm:chPref val="3"/>
        </dgm:presLayoutVars>
      </dgm:prSet>
      <dgm:spPr/>
      <dgm:t>
        <a:bodyPr/>
        <a:lstStyle/>
        <a:p>
          <a:endParaRPr lang="en-US"/>
        </a:p>
      </dgm:t>
    </dgm:pt>
    <dgm:pt modelId="{3A25DA8C-212C-4932-BC8E-7A7F65C6F59A}" type="pres">
      <dgm:prSet presAssocID="{258AE198-CD7F-48DD-A458-D9C2D62A3B68}" presName="hierChild2" presStyleCnt="0"/>
      <dgm:spPr/>
      <dgm:t>
        <a:bodyPr/>
        <a:lstStyle/>
        <a:p>
          <a:endParaRPr lang="en-US"/>
        </a:p>
      </dgm:t>
    </dgm:pt>
    <dgm:pt modelId="{1FBA853C-3548-4ACE-A31A-27A4B06E6B89}" type="pres">
      <dgm:prSet presAssocID="{99D534F2-3DAB-4868-BF0D-7157A86F1391}" presName="Name25" presStyleLbl="parChTrans1D2" presStyleIdx="0" presStyleCnt="2"/>
      <dgm:spPr/>
      <dgm:t>
        <a:bodyPr/>
        <a:lstStyle/>
        <a:p>
          <a:endParaRPr lang="en-US"/>
        </a:p>
      </dgm:t>
    </dgm:pt>
    <dgm:pt modelId="{BBC8F194-7367-465A-9925-824921A1F12D}" type="pres">
      <dgm:prSet presAssocID="{99D534F2-3DAB-4868-BF0D-7157A86F1391}" presName="connTx" presStyleLbl="parChTrans1D2" presStyleIdx="0" presStyleCnt="2"/>
      <dgm:spPr/>
      <dgm:t>
        <a:bodyPr/>
        <a:lstStyle/>
        <a:p>
          <a:endParaRPr lang="en-US"/>
        </a:p>
      </dgm:t>
    </dgm:pt>
    <dgm:pt modelId="{B2FA1788-4FBE-477B-9E65-607548869382}" type="pres">
      <dgm:prSet presAssocID="{9CB28B41-744B-4E74-B92C-4BF9A82C9651}" presName="Name30" presStyleCnt="0"/>
      <dgm:spPr/>
      <dgm:t>
        <a:bodyPr/>
        <a:lstStyle/>
        <a:p>
          <a:endParaRPr lang="en-US"/>
        </a:p>
      </dgm:t>
    </dgm:pt>
    <dgm:pt modelId="{2774921A-BA10-4DC1-BC86-AB53E4FC7D66}" type="pres">
      <dgm:prSet presAssocID="{9CB28B41-744B-4E74-B92C-4BF9A82C9651}" presName="level2Shape" presStyleLbl="node2" presStyleIdx="0" presStyleCnt="2"/>
      <dgm:spPr/>
      <dgm:t>
        <a:bodyPr/>
        <a:lstStyle/>
        <a:p>
          <a:endParaRPr lang="en-US"/>
        </a:p>
      </dgm:t>
    </dgm:pt>
    <dgm:pt modelId="{3B5372D0-9A3E-49DA-97E9-892F440D08BE}" type="pres">
      <dgm:prSet presAssocID="{9CB28B41-744B-4E74-B92C-4BF9A82C9651}" presName="hierChild3" presStyleCnt="0"/>
      <dgm:spPr/>
      <dgm:t>
        <a:bodyPr/>
        <a:lstStyle/>
        <a:p>
          <a:endParaRPr lang="en-US"/>
        </a:p>
      </dgm:t>
    </dgm:pt>
    <dgm:pt modelId="{8BFD7E70-2F0D-4D32-9AAB-1C04F81C3CD6}" type="pres">
      <dgm:prSet presAssocID="{C04F87C7-A6E4-4098-96E2-F122700F2DEA}" presName="Name25" presStyleLbl="parChTrans1D3" presStyleIdx="0" presStyleCnt="2"/>
      <dgm:spPr/>
      <dgm:t>
        <a:bodyPr/>
        <a:lstStyle/>
        <a:p>
          <a:endParaRPr lang="en-US"/>
        </a:p>
      </dgm:t>
    </dgm:pt>
    <dgm:pt modelId="{B438B612-4921-4AF0-91F2-B4018E4C076C}" type="pres">
      <dgm:prSet presAssocID="{C04F87C7-A6E4-4098-96E2-F122700F2DEA}" presName="connTx" presStyleLbl="parChTrans1D3" presStyleIdx="0" presStyleCnt="2"/>
      <dgm:spPr/>
      <dgm:t>
        <a:bodyPr/>
        <a:lstStyle/>
        <a:p>
          <a:endParaRPr lang="en-US"/>
        </a:p>
      </dgm:t>
    </dgm:pt>
    <dgm:pt modelId="{47128EE5-F5E3-49EC-8A7D-95D85374493C}" type="pres">
      <dgm:prSet presAssocID="{652FC81A-E144-49D1-B03C-8AEB882A5278}" presName="Name30" presStyleCnt="0"/>
      <dgm:spPr/>
      <dgm:t>
        <a:bodyPr/>
        <a:lstStyle/>
        <a:p>
          <a:endParaRPr lang="en-US"/>
        </a:p>
      </dgm:t>
    </dgm:pt>
    <dgm:pt modelId="{A4E7EC3A-F882-409D-9360-CA51E360A2FE}" type="pres">
      <dgm:prSet presAssocID="{652FC81A-E144-49D1-B03C-8AEB882A5278}" presName="level2Shape" presStyleLbl="node3" presStyleIdx="0" presStyleCnt="2"/>
      <dgm:spPr/>
      <dgm:t>
        <a:bodyPr/>
        <a:lstStyle/>
        <a:p>
          <a:endParaRPr lang="en-US"/>
        </a:p>
      </dgm:t>
    </dgm:pt>
    <dgm:pt modelId="{42FF04EA-5C1D-4357-BE82-F8D5B7F9DCD6}" type="pres">
      <dgm:prSet presAssocID="{652FC81A-E144-49D1-B03C-8AEB882A5278}" presName="hierChild3" presStyleCnt="0"/>
      <dgm:spPr/>
      <dgm:t>
        <a:bodyPr/>
        <a:lstStyle/>
        <a:p>
          <a:endParaRPr lang="en-US"/>
        </a:p>
      </dgm:t>
    </dgm:pt>
    <dgm:pt modelId="{F0301288-91C2-4F61-8C96-BC3B92D19DDF}" type="pres">
      <dgm:prSet presAssocID="{7B3CB3B4-FC61-453B-ACBE-559097FE3666}" presName="Name25" presStyleLbl="parChTrans1D2" presStyleIdx="1" presStyleCnt="2"/>
      <dgm:spPr/>
      <dgm:t>
        <a:bodyPr/>
        <a:lstStyle/>
        <a:p>
          <a:endParaRPr lang="en-US"/>
        </a:p>
      </dgm:t>
    </dgm:pt>
    <dgm:pt modelId="{BB8C40DF-0939-46FB-A6BE-DD00D675C7E5}" type="pres">
      <dgm:prSet presAssocID="{7B3CB3B4-FC61-453B-ACBE-559097FE3666}" presName="connTx" presStyleLbl="parChTrans1D2" presStyleIdx="1" presStyleCnt="2"/>
      <dgm:spPr/>
      <dgm:t>
        <a:bodyPr/>
        <a:lstStyle/>
        <a:p>
          <a:endParaRPr lang="en-US"/>
        </a:p>
      </dgm:t>
    </dgm:pt>
    <dgm:pt modelId="{23CC8D26-C5EB-4B71-A825-CA076235F6D5}" type="pres">
      <dgm:prSet presAssocID="{6D219CC0-8871-4258-8E93-E92C27D6235C}" presName="Name30" presStyleCnt="0"/>
      <dgm:spPr/>
      <dgm:t>
        <a:bodyPr/>
        <a:lstStyle/>
        <a:p>
          <a:endParaRPr lang="en-US"/>
        </a:p>
      </dgm:t>
    </dgm:pt>
    <dgm:pt modelId="{EEA7EF56-D7F2-4ADD-9FC6-306218F1ADE3}" type="pres">
      <dgm:prSet presAssocID="{6D219CC0-8871-4258-8E93-E92C27D6235C}" presName="level2Shape" presStyleLbl="node2" presStyleIdx="1" presStyleCnt="2"/>
      <dgm:spPr/>
      <dgm:t>
        <a:bodyPr/>
        <a:lstStyle/>
        <a:p>
          <a:endParaRPr lang="en-US"/>
        </a:p>
      </dgm:t>
    </dgm:pt>
    <dgm:pt modelId="{71CD8AD3-B7B9-4485-B689-B075DA5682CE}" type="pres">
      <dgm:prSet presAssocID="{6D219CC0-8871-4258-8E93-E92C27D6235C}" presName="hierChild3" presStyleCnt="0"/>
      <dgm:spPr/>
      <dgm:t>
        <a:bodyPr/>
        <a:lstStyle/>
        <a:p>
          <a:endParaRPr lang="en-US"/>
        </a:p>
      </dgm:t>
    </dgm:pt>
    <dgm:pt modelId="{DB929DAA-9CB1-4829-86C8-97EE8BE645DD}" type="pres">
      <dgm:prSet presAssocID="{48053BE7-1F14-4258-9E48-14FB3735FEA0}" presName="Name25" presStyleLbl="parChTrans1D3" presStyleIdx="1" presStyleCnt="2"/>
      <dgm:spPr/>
      <dgm:t>
        <a:bodyPr/>
        <a:lstStyle/>
        <a:p>
          <a:endParaRPr lang="en-US"/>
        </a:p>
      </dgm:t>
    </dgm:pt>
    <dgm:pt modelId="{ED8402BA-2D43-42C0-ADD4-2388DB8E2FC1}" type="pres">
      <dgm:prSet presAssocID="{48053BE7-1F14-4258-9E48-14FB3735FEA0}" presName="connTx" presStyleLbl="parChTrans1D3" presStyleIdx="1" presStyleCnt="2"/>
      <dgm:spPr/>
      <dgm:t>
        <a:bodyPr/>
        <a:lstStyle/>
        <a:p>
          <a:endParaRPr lang="en-US"/>
        </a:p>
      </dgm:t>
    </dgm:pt>
    <dgm:pt modelId="{E7819D86-0EB9-40C2-9578-E05A103C5EEC}" type="pres">
      <dgm:prSet presAssocID="{55878CE1-A85F-4235-B8EF-F48B13129065}" presName="Name30" presStyleCnt="0"/>
      <dgm:spPr/>
      <dgm:t>
        <a:bodyPr/>
        <a:lstStyle/>
        <a:p>
          <a:endParaRPr lang="en-US"/>
        </a:p>
      </dgm:t>
    </dgm:pt>
    <dgm:pt modelId="{506446A1-25DB-4B0D-84CA-F80ADB9469B8}" type="pres">
      <dgm:prSet presAssocID="{55878CE1-A85F-4235-B8EF-F48B13129065}" presName="level2Shape" presStyleLbl="node3" presStyleIdx="1" presStyleCnt="2"/>
      <dgm:spPr/>
      <dgm:t>
        <a:bodyPr/>
        <a:lstStyle/>
        <a:p>
          <a:endParaRPr lang="en-US"/>
        </a:p>
      </dgm:t>
    </dgm:pt>
    <dgm:pt modelId="{FC7EC769-5ACB-477C-AA2C-99F294511A71}" type="pres">
      <dgm:prSet presAssocID="{55878CE1-A85F-4235-B8EF-F48B13129065}" presName="hierChild3" presStyleCnt="0"/>
      <dgm:spPr/>
      <dgm:t>
        <a:bodyPr/>
        <a:lstStyle/>
        <a:p>
          <a:endParaRPr lang="en-US"/>
        </a:p>
      </dgm:t>
    </dgm:pt>
    <dgm:pt modelId="{39AA7D0A-C917-43C6-8C37-512D0B1FFE0C}" type="pres">
      <dgm:prSet presAssocID="{75851FF7-7C6E-4798-A6A1-C071E4F2534B}" presName="bgShapesFlow" presStyleCnt="0"/>
      <dgm:spPr/>
      <dgm:t>
        <a:bodyPr/>
        <a:lstStyle/>
        <a:p>
          <a:endParaRPr lang="en-US"/>
        </a:p>
      </dgm:t>
    </dgm:pt>
  </dgm:ptLst>
  <dgm:cxnLst>
    <dgm:cxn modelId="{6C50CF0E-A8E8-45AB-BC70-A27108A0E4DF}" type="presOf" srcId="{9CB28B41-744B-4E74-B92C-4BF9A82C9651}" destId="{2774921A-BA10-4DC1-BC86-AB53E4FC7D66}" srcOrd="0" destOrd="0" presId="urn:microsoft.com/office/officeart/2005/8/layout/hierarchy5"/>
    <dgm:cxn modelId="{063C8201-1183-433E-AEB7-393C73ADADEB}" srcId="{258AE198-CD7F-48DD-A458-D9C2D62A3B68}" destId="{6D219CC0-8871-4258-8E93-E92C27D6235C}" srcOrd="1" destOrd="0" parTransId="{7B3CB3B4-FC61-453B-ACBE-559097FE3666}" sibTransId="{A26FACAD-9CB2-4C5B-B117-BFFE4DF4024B}"/>
    <dgm:cxn modelId="{5DBC612C-AAEC-4C55-A68F-E62B04BD3E15}" type="presOf" srcId="{C04F87C7-A6E4-4098-96E2-F122700F2DEA}" destId="{8BFD7E70-2F0D-4D32-9AAB-1C04F81C3CD6}" srcOrd="0" destOrd="0" presId="urn:microsoft.com/office/officeart/2005/8/layout/hierarchy5"/>
    <dgm:cxn modelId="{77277646-330E-4F0A-9EC9-26418688C462}" type="presOf" srcId="{7B3CB3B4-FC61-453B-ACBE-559097FE3666}" destId="{F0301288-91C2-4F61-8C96-BC3B92D19DDF}" srcOrd="0" destOrd="0" presId="urn:microsoft.com/office/officeart/2005/8/layout/hierarchy5"/>
    <dgm:cxn modelId="{64D4ED50-0E0C-4A28-BADE-9E7ABEBF1BBC}" srcId="{75851FF7-7C6E-4798-A6A1-C071E4F2534B}" destId="{258AE198-CD7F-48DD-A458-D9C2D62A3B68}" srcOrd="0" destOrd="0" parTransId="{72AC083A-B3D0-4B57-9E21-87DE9BCC28B5}" sibTransId="{B78FD89F-D245-4C36-9A13-BFFCEACC601A}"/>
    <dgm:cxn modelId="{20357978-DCAB-43CD-A81A-D94CDB9B9393}" srcId="{258AE198-CD7F-48DD-A458-D9C2D62A3B68}" destId="{9CB28B41-744B-4E74-B92C-4BF9A82C9651}" srcOrd="0" destOrd="0" parTransId="{99D534F2-3DAB-4868-BF0D-7157A86F1391}" sibTransId="{8A3AC933-433F-4F8B-A5FC-253FA63DCFB0}"/>
    <dgm:cxn modelId="{96D23C3A-09A6-4705-A542-900A33AD7CE2}" type="presOf" srcId="{C04F87C7-A6E4-4098-96E2-F122700F2DEA}" destId="{B438B612-4921-4AF0-91F2-B4018E4C076C}" srcOrd="1" destOrd="0" presId="urn:microsoft.com/office/officeart/2005/8/layout/hierarchy5"/>
    <dgm:cxn modelId="{C21DFFF8-0B39-492C-8407-BC7CBABA40A3}" type="presOf" srcId="{55878CE1-A85F-4235-B8EF-F48B13129065}" destId="{506446A1-25DB-4B0D-84CA-F80ADB9469B8}" srcOrd="0" destOrd="0" presId="urn:microsoft.com/office/officeart/2005/8/layout/hierarchy5"/>
    <dgm:cxn modelId="{D6E49C33-1FCA-4D5C-828C-790C67EEFB72}" type="presOf" srcId="{99D534F2-3DAB-4868-BF0D-7157A86F1391}" destId="{1FBA853C-3548-4ACE-A31A-27A4B06E6B89}" srcOrd="0" destOrd="0" presId="urn:microsoft.com/office/officeart/2005/8/layout/hierarchy5"/>
    <dgm:cxn modelId="{F39A970F-D4D3-498A-BD70-B77B7C8F8366}" type="presOf" srcId="{48053BE7-1F14-4258-9E48-14FB3735FEA0}" destId="{ED8402BA-2D43-42C0-ADD4-2388DB8E2FC1}" srcOrd="1" destOrd="0" presId="urn:microsoft.com/office/officeart/2005/8/layout/hierarchy5"/>
    <dgm:cxn modelId="{37F3F4C1-71A4-4F44-95AC-C302A3D764F7}" srcId="{9CB28B41-744B-4E74-B92C-4BF9A82C9651}" destId="{652FC81A-E144-49D1-B03C-8AEB882A5278}" srcOrd="0" destOrd="0" parTransId="{C04F87C7-A6E4-4098-96E2-F122700F2DEA}" sibTransId="{53EF3F03-7475-45CB-A3D7-E92001FAD89E}"/>
    <dgm:cxn modelId="{CF32B6A1-E8C1-44A8-A79B-CCF6B4A8EB5A}" type="presOf" srcId="{7B3CB3B4-FC61-453B-ACBE-559097FE3666}" destId="{BB8C40DF-0939-46FB-A6BE-DD00D675C7E5}" srcOrd="1" destOrd="0" presId="urn:microsoft.com/office/officeart/2005/8/layout/hierarchy5"/>
    <dgm:cxn modelId="{B56CFE6D-4DCC-46E9-BC8C-025C69DE654B}" type="presOf" srcId="{258AE198-CD7F-48DD-A458-D9C2D62A3B68}" destId="{C5840465-20A7-4445-AA49-128DEF58B871}" srcOrd="0" destOrd="0" presId="urn:microsoft.com/office/officeart/2005/8/layout/hierarchy5"/>
    <dgm:cxn modelId="{3E9F3A16-A0A8-4363-B41D-2EACC74607F5}" type="presOf" srcId="{75851FF7-7C6E-4798-A6A1-C071E4F2534B}" destId="{2751A3EA-CA8E-4674-BECB-152D3DF9C819}" srcOrd="0" destOrd="0" presId="urn:microsoft.com/office/officeart/2005/8/layout/hierarchy5"/>
    <dgm:cxn modelId="{548B904F-6801-48CB-81C0-C2A82E79ECB0}" srcId="{6D219CC0-8871-4258-8E93-E92C27D6235C}" destId="{55878CE1-A85F-4235-B8EF-F48B13129065}" srcOrd="0" destOrd="0" parTransId="{48053BE7-1F14-4258-9E48-14FB3735FEA0}" sibTransId="{9B8E448A-2607-4998-A237-FFE19636424A}"/>
    <dgm:cxn modelId="{60C83C75-6B3F-4369-857B-73AD4C9EF398}" type="presOf" srcId="{99D534F2-3DAB-4868-BF0D-7157A86F1391}" destId="{BBC8F194-7367-465A-9925-824921A1F12D}" srcOrd="1" destOrd="0" presId="urn:microsoft.com/office/officeart/2005/8/layout/hierarchy5"/>
    <dgm:cxn modelId="{C2CC8012-68FF-4584-8271-803D226DB0FA}" type="presOf" srcId="{652FC81A-E144-49D1-B03C-8AEB882A5278}" destId="{A4E7EC3A-F882-409D-9360-CA51E360A2FE}" srcOrd="0" destOrd="0" presId="urn:microsoft.com/office/officeart/2005/8/layout/hierarchy5"/>
    <dgm:cxn modelId="{1AF85E5C-014C-4054-826C-FDE10980A569}" type="presOf" srcId="{6D219CC0-8871-4258-8E93-E92C27D6235C}" destId="{EEA7EF56-D7F2-4ADD-9FC6-306218F1ADE3}" srcOrd="0" destOrd="0" presId="urn:microsoft.com/office/officeart/2005/8/layout/hierarchy5"/>
    <dgm:cxn modelId="{82B333A4-C930-4E6A-8192-1910BA7432DD}" type="presOf" srcId="{48053BE7-1F14-4258-9E48-14FB3735FEA0}" destId="{DB929DAA-9CB1-4829-86C8-97EE8BE645DD}" srcOrd="0" destOrd="0" presId="urn:microsoft.com/office/officeart/2005/8/layout/hierarchy5"/>
    <dgm:cxn modelId="{5E23A666-4418-41A4-B868-48EDB313FB3E}" type="presParOf" srcId="{2751A3EA-CA8E-4674-BECB-152D3DF9C819}" destId="{041CEC88-05CA-46F0-9A1C-A6228F05E4A1}" srcOrd="0" destOrd="0" presId="urn:microsoft.com/office/officeart/2005/8/layout/hierarchy5"/>
    <dgm:cxn modelId="{6FCC50DD-FFC0-4534-9A64-2339FFA55776}" type="presParOf" srcId="{041CEC88-05CA-46F0-9A1C-A6228F05E4A1}" destId="{023FF73A-284D-416C-8D27-00F2CE9931C4}" srcOrd="0" destOrd="0" presId="urn:microsoft.com/office/officeart/2005/8/layout/hierarchy5"/>
    <dgm:cxn modelId="{E435788A-D461-4C21-9D2B-8CF91DB38DCA}" type="presParOf" srcId="{023FF73A-284D-416C-8D27-00F2CE9931C4}" destId="{AF2E8797-2BF3-4739-85F4-A0CE1F2F6201}" srcOrd="0" destOrd="0" presId="urn:microsoft.com/office/officeart/2005/8/layout/hierarchy5"/>
    <dgm:cxn modelId="{88BFFB92-242E-481C-BD6C-F9018DE5E82C}" type="presParOf" srcId="{AF2E8797-2BF3-4739-85F4-A0CE1F2F6201}" destId="{C5840465-20A7-4445-AA49-128DEF58B871}" srcOrd="0" destOrd="0" presId="urn:microsoft.com/office/officeart/2005/8/layout/hierarchy5"/>
    <dgm:cxn modelId="{FD49FBA3-1F61-4D4E-ACD7-EB9B016F837F}" type="presParOf" srcId="{AF2E8797-2BF3-4739-85F4-A0CE1F2F6201}" destId="{3A25DA8C-212C-4932-BC8E-7A7F65C6F59A}" srcOrd="1" destOrd="0" presId="urn:microsoft.com/office/officeart/2005/8/layout/hierarchy5"/>
    <dgm:cxn modelId="{8AED2FF4-56A5-4801-8437-98813610A95D}" type="presParOf" srcId="{3A25DA8C-212C-4932-BC8E-7A7F65C6F59A}" destId="{1FBA853C-3548-4ACE-A31A-27A4B06E6B89}" srcOrd="0" destOrd="0" presId="urn:microsoft.com/office/officeart/2005/8/layout/hierarchy5"/>
    <dgm:cxn modelId="{6EB1E6C9-EB82-404C-8B45-116139B42DDB}" type="presParOf" srcId="{1FBA853C-3548-4ACE-A31A-27A4B06E6B89}" destId="{BBC8F194-7367-465A-9925-824921A1F12D}" srcOrd="0" destOrd="0" presId="urn:microsoft.com/office/officeart/2005/8/layout/hierarchy5"/>
    <dgm:cxn modelId="{DBD8101B-7071-4E07-91AD-A286CC201A79}" type="presParOf" srcId="{3A25DA8C-212C-4932-BC8E-7A7F65C6F59A}" destId="{B2FA1788-4FBE-477B-9E65-607548869382}" srcOrd="1" destOrd="0" presId="urn:microsoft.com/office/officeart/2005/8/layout/hierarchy5"/>
    <dgm:cxn modelId="{20350B27-F03D-4983-8DBB-4D605E8E7989}" type="presParOf" srcId="{B2FA1788-4FBE-477B-9E65-607548869382}" destId="{2774921A-BA10-4DC1-BC86-AB53E4FC7D66}" srcOrd="0" destOrd="0" presId="urn:microsoft.com/office/officeart/2005/8/layout/hierarchy5"/>
    <dgm:cxn modelId="{E73E8BC8-8DFE-4563-8B65-EBA5E2E20E1D}" type="presParOf" srcId="{B2FA1788-4FBE-477B-9E65-607548869382}" destId="{3B5372D0-9A3E-49DA-97E9-892F440D08BE}" srcOrd="1" destOrd="0" presId="urn:microsoft.com/office/officeart/2005/8/layout/hierarchy5"/>
    <dgm:cxn modelId="{58CF45D8-48D8-4868-BBC0-CF6E1006E1B7}" type="presParOf" srcId="{3B5372D0-9A3E-49DA-97E9-892F440D08BE}" destId="{8BFD7E70-2F0D-4D32-9AAB-1C04F81C3CD6}" srcOrd="0" destOrd="0" presId="urn:microsoft.com/office/officeart/2005/8/layout/hierarchy5"/>
    <dgm:cxn modelId="{8C4027E0-CCB7-4E2E-932A-A3744A9640D9}" type="presParOf" srcId="{8BFD7E70-2F0D-4D32-9AAB-1C04F81C3CD6}" destId="{B438B612-4921-4AF0-91F2-B4018E4C076C}" srcOrd="0" destOrd="0" presId="urn:microsoft.com/office/officeart/2005/8/layout/hierarchy5"/>
    <dgm:cxn modelId="{6FD857CA-AC95-4831-99BC-386F53B0D704}" type="presParOf" srcId="{3B5372D0-9A3E-49DA-97E9-892F440D08BE}" destId="{47128EE5-F5E3-49EC-8A7D-95D85374493C}" srcOrd="1" destOrd="0" presId="urn:microsoft.com/office/officeart/2005/8/layout/hierarchy5"/>
    <dgm:cxn modelId="{6ACECA91-99E8-4292-84F3-43CB505D2E94}" type="presParOf" srcId="{47128EE5-F5E3-49EC-8A7D-95D85374493C}" destId="{A4E7EC3A-F882-409D-9360-CA51E360A2FE}" srcOrd="0" destOrd="0" presId="urn:microsoft.com/office/officeart/2005/8/layout/hierarchy5"/>
    <dgm:cxn modelId="{24AAF320-A59E-4BA1-85F6-8EF89C4AD5E5}" type="presParOf" srcId="{47128EE5-F5E3-49EC-8A7D-95D85374493C}" destId="{42FF04EA-5C1D-4357-BE82-F8D5B7F9DCD6}" srcOrd="1" destOrd="0" presId="urn:microsoft.com/office/officeart/2005/8/layout/hierarchy5"/>
    <dgm:cxn modelId="{E5D4078D-89D6-45FB-A285-3979B9A44738}" type="presParOf" srcId="{3A25DA8C-212C-4932-BC8E-7A7F65C6F59A}" destId="{F0301288-91C2-4F61-8C96-BC3B92D19DDF}" srcOrd="2" destOrd="0" presId="urn:microsoft.com/office/officeart/2005/8/layout/hierarchy5"/>
    <dgm:cxn modelId="{CFD32CBE-A30D-41AC-B238-02F2AA18D879}" type="presParOf" srcId="{F0301288-91C2-4F61-8C96-BC3B92D19DDF}" destId="{BB8C40DF-0939-46FB-A6BE-DD00D675C7E5}" srcOrd="0" destOrd="0" presId="urn:microsoft.com/office/officeart/2005/8/layout/hierarchy5"/>
    <dgm:cxn modelId="{D44D4ACA-B413-4ADE-9D1D-DD9E9B66C3FD}" type="presParOf" srcId="{3A25DA8C-212C-4932-BC8E-7A7F65C6F59A}" destId="{23CC8D26-C5EB-4B71-A825-CA076235F6D5}" srcOrd="3" destOrd="0" presId="urn:microsoft.com/office/officeart/2005/8/layout/hierarchy5"/>
    <dgm:cxn modelId="{CDCFA0AC-B663-4D29-9BA7-C1885543767F}" type="presParOf" srcId="{23CC8D26-C5EB-4B71-A825-CA076235F6D5}" destId="{EEA7EF56-D7F2-4ADD-9FC6-306218F1ADE3}" srcOrd="0" destOrd="0" presId="urn:microsoft.com/office/officeart/2005/8/layout/hierarchy5"/>
    <dgm:cxn modelId="{81480EDD-4F55-4EAE-9246-F3B6CA0DF8F1}" type="presParOf" srcId="{23CC8D26-C5EB-4B71-A825-CA076235F6D5}" destId="{71CD8AD3-B7B9-4485-B689-B075DA5682CE}" srcOrd="1" destOrd="0" presId="urn:microsoft.com/office/officeart/2005/8/layout/hierarchy5"/>
    <dgm:cxn modelId="{6D13CC3E-673F-4E78-970F-96ED729BE602}" type="presParOf" srcId="{71CD8AD3-B7B9-4485-B689-B075DA5682CE}" destId="{DB929DAA-9CB1-4829-86C8-97EE8BE645DD}" srcOrd="0" destOrd="0" presId="urn:microsoft.com/office/officeart/2005/8/layout/hierarchy5"/>
    <dgm:cxn modelId="{AC67CB34-149B-473B-AF21-411E891ADD32}" type="presParOf" srcId="{DB929DAA-9CB1-4829-86C8-97EE8BE645DD}" destId="{ED8402BA-2D43-42C0-ADD4-2388DB8E2FC1}" srcOrd="0" destOrd="0" presId="urn:microsoft.com/office/officeart/2005/8/layout/hierarchy5"/>
    <dgm:cxn modelId="{A227FFEC-16F2-435D-9C2B-09E336F1BFC0}" type="presParOf" srcId="{71CD8AD3-B7B9-4485-B689-B075DA5682CE}" destId="{E7819D86-0EB9-40C2-9578-E05A103C5EEC}" srcOrd="1" destOrd="0" presId="urn:microsoft.com/office/officeart/2005/8/layout/hierarchy5"/>
    <dgm:cxn modelId="{C4CD26BF-6AAA-4253-9948-0B5F591A91B5}" type="presParOf" srcId="{E7819D86-0EB9-40C2-9578-E05A103C5EEC}" destId="{506446A1-25DB-4B0D-84CA-F80ADB9469B8}" srcOrd="0" destOrd="0" presId="urn:microsoft.com/office/officeart/2005/8/layout/hierarchy5"/>
    <dgm:cxn modelId="{D5364772-8A28-478F-8B7F-E74CCE4284C4}" type="presParOf" srcId="{E7819D86-0EB9-40C2-9578-E05A103C5EEC}" destId="{FC7EC769-5ACB-477C-AA2C-99F294511A71}" srcOrd="1" destOrd="0" presId="urn:microsoft.com/office/officeart/2005/8/layout/hierarchy5"/>
    <dgm:cxn modelId="{24C5F6B4-58E2-4538-99F8-AC1F05A6520E}" type="presParOf" srcId="{2751A3EA-CA8E-4674-BECB-152D3DF9C819}" destId="{39AA7D0A-C917-43C6-8C37-512D0B1FFE0C}"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67D31-C939-486D-8901-065D66A333E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9C319BD-40AE-4B4C-A378-037ECD9353CC}">
      <dgm:prSet/>
      <dgm:spPr/>
      <dgm:t>
        <a:bodyPr/>
        <a:lstStyle/>
        <a:p>
          <a:pPr rtl="0"/>
          <a:r>
            <a:rPr lang="en-US" dirty="0" smtClean="0"/>
            <a:t>Minimum Age</a:t>
          </a:r>
          <a:endParaRPr lang="en-US" dirty="0"/>
        </a:p>
      </dgm:t>
    </dgm:pt>
    <dgm:pt modelId="{9597F078-158A-45BC-BA21-06301AD898AE}" type="parTrans" cxnId="{BEE7C5FD-1331-4DAC-A9DA-0B861B39F2B4}">
      <dgm:prSet/>
      <dgm:spPr/>
      <dgm:t>
        <a:bodyPr/>
        <a:lstStyle/>
        <a:p>
          <a:endParaRPr lang="en-US"/>
        </a:p>
      </dgm:t>
    </dgm:pt>
    <dgm:pt modelId="{F24ADDFF-0DE1-4211-A2C7-3DDDB4020EAE}" type="sibTrans" cxnId="{BEE7C5FD-1331-4DAC-A9DA-0B861B39F2B4}">
      <dgm:prSet/>
      <dgm:spPr/>
      <dgm:t>
        <a:bodyPr/>
        <a:lstStyle/>
        <a:p>
          <a:endParaRPr lang="en-US"/>
        </a:p>
      </dgm:t>
    </dgm:pt>
    <dgm:pt modelId="{82E0DFED-5361-4C36-BFC7-1075DDE84EB9}">
      <dgm:prSet/>
      <dgm:spPr/>
      <dgm:t>
        <a:bodyPr/>
        <a:lstStyle/>
        <a:p>
          <a:pPr rtl="0"/>
          <a:r>
            <a:rPr lang="en-US" smtClean="0"/>
            <a:t>Application Exclusion Zone (AEZ)</a:t>
          </a:r>
          <a:endParaRPr lang="en-US"/>
        </a:p>
      </dgm:t>
    </dgm:pt>
    <dgm:pt modelId="{74D0D2B0-E0D3-44E5-9C5C-CAA01CBD8442}" type="parTrans" cxnId="{DA6FE94E-ADEC-4135-A57A-BF1CC5D90050}">
      <dgm:prSet/>
      <dgm:spPr/>
      <dgm:t>
        <a:bodyPr/>
        <a:lstStyle/>
        <a:p>
          <a:endParaRPr lang="en-US"/>
        </a:p>
      </dgm:t>
    </dgm:pt>
    <dgm:pt modelId="{67C54DBD-3F40-4E62-A9CC-67EEEBBE539B}" type="sibTrans" cxnId="{DA6FE94E-ADEC-4135-A57A-BF1CC5D90050}">
      <dgm:prSet/>
      <dgm:spPr/>
      <dgm:t>
        <a:bodyPr/>
        <a:lstStyle/>
        <a:p>
          <a:endParaRPr lang="en-US"/>
        </a:p>
      </dgm:t>
    </dgm:pt>
    <dgm:pt modelId="{8668D79C-A758-49D3-BDF4-AE040F86A11C}">
      <dgm:prSet/>
      <dgm:spPr/>
      <dgm:t>
        <a:bodyPr/>
        <a:lstStyle/>
        <a:p>
          <a:pPr rtl="0"/>
          <a:r>
            <a:rPr lang="en-US" smtClean="0"/>
            <a:t>Instruction for early-entry workers </a:t>
          </a:r>
          <a:endParaRPr lang="en-US"/>
        </a:p>
      </dgm:t>
    </dgm:pt>
    <dgm:pt modelId="{FA161B0B-67A3-4F2D-94E9-3D1786A74A9D}" type="parTrans" cxnId="{448AF7B2-16E8-41DB-95B2-CE979FA3ADDD}">
      <dgm:prSet/>
      <dgm:spPr/>
      <dgm:t>
        <a:bodyPr/>
        <a:lstStyle/>
        <a:p>
          <a:endParaRPr lang="en-US"/>
        </a:p>
      </dgm:t>
    </dgm:pt>
    <dgm:pt modelId="{1891A2E0-62C7-4F3B-B20F-C9FF1C9A4D3F}" type="sibTrans" cxnId="{448AF7B2-16E8-41DB-95B2-CE979FA3ADDD}">
      <dgm:prSet/>
      <dgm:spPr/>
      <dgm:t>
        <a:bodyPr/>
        <a:lstStyle/>
        <a:p>
          <a:endParaRPr lang="en-US"/>
        </a:p>
      </dgm:t>
    </dgm:pt>
    <dgm:pt modelId="{BD430944-8B5D-4B46-AEC7-69777F5D4EFB}">
      <dgm:prSet/>
      <dgm:spPr/>
      <dgm:t>
        <a:bodyPr/>
        <a:lstStyle/>
        <a:p>
          <a:pPr rtl="0"/>
          <a:r>
            <a:rPr lang="en-US" smtClean="0"/>
            <a:t>Respiratory protection</a:t>
          </a:r>
          <a:endParaRPr lang="en-US"/>
        </a:p>
      </dgm:t>
    </dgm:pt>
    <dgm:pt modelId="{FEA2D758-55A8-414D-A5FB-3511B8604B8E}" type="parTrans" cxnId="{F4DBDBDA-5C97-4E12-AF98-30DFE1A51CCF}">
      <dgm:prSet/>
      <dgm:spPr/>
      <dgm:t>
        <a:bodyPr/>
        <a:lstStyle/>
        <a:p>
          <a:endParaRPr lang="en-US"/>
        </a:p>
      </dgm:t>
    </dgm:pt>
    <dgm:pt modelId="{D9F508CE-5D3B-4803-9CDA-9306EA617C76}" type="sibTrans" cxnId="{F4DBDBDA-5C97-4E12-AF98-30DFE1A51CCF}">
      <dgm:prSet/>
      <dgm:spPr/>
      <dgm:t>
        <a:bodyPr/>
        <a:lstStyle/>
        <a:p>
          <a:endParaRPr lang="en-US"/>
        </a:p>
      </dgm:t>
    </dgm:pt>
    <dgm:pt modelId="{05D04721-4188-4C11-A056-C87F0986835F}" type="pres">
      <dgm:prSet presAssocID="{8CE67D31-C939-486D-8901-065D66A333E8}" presName="diagram" presStyleCnt="0">
        <dgm:presLayoutVars>
          <dgm:dir/>
          <dgm:resizeHandles val="exact"/>
        </dgm:presLayoutVars>
      </dgm:prSet>
      <dgm:spPr/>
      <dgm:t>
        <a:bodyPr/>
        <a:lstStyle/>
        <a:p>
          <a:endParaRPr lang="en-US"/>
        </a:p>
      </dgm:t>
    </dgm:pt>
    <dgm:pt modelId="{591FCF4D-1D8A-4290-8744-CFFF85F23CB6}" type="pres">
      <dgm:prSet presAssocID="{69C319BD-40AE-4B4C-A378-037ECD9353CC}" presName="node" presStyleLbl="node1" presStyleIdx="0" presStyleCnt="4">
        <dgm:presLayoutVars>
          <dgm:bulletEnabled val="1"/>
        </dgm:presLayoutVars>
      </dgm:prSet>
      <dgm:spPr/>
      <dgm:t>
        <a:bodyPr/>
        <a:lstStyle/>
        <a:p>
          <a:endParaRPr lang="en-US"/>
        </a:p>
      </dgm:t>
    </dgm:pt>
    <dgm:pt modelId="{FFD61A5E-CD4C-405D-9819-BA3C7B9DBC11}" type="pres">
      <dgm:prSet presAssocID="{F24ADDFF-0DE1-4211-A2C7-3DDDB4020EAE}" presName="sibTrans" presStyleCnt="0"/>
      <dgm:spPr/>
      <dgm:t>
        <a:bodyPr/>
        <a:lstStyle/>
        <a:p>
          <a:endParaRPr lang="en-US"/>
        </a:p>
      </dgm:t>
    </dgm:pt>
    <dgm:pt modelId="{1063870F-0CF5-41C8-822A-CD443300CA35}" type="pres">
      <dgm:prSet presAssocID="{82E0DFED-5361-4C36-BFC7-1075DDE84EB9}" presName="node" presStyleLbl="node1" presStyleIdx="1" presStyleCnt="4">
        <dgm:presLayoutVars>
          <dgm:bulletEnabled val="1"/>
        </dgm:presLayoutVars>
      </dgm:prSet>
      <dgm:spPr/>
      <dgm:t>
        <a:bodyPr/>
        <a:lstStyle/>
        <a:p>
          <a:endParaRPr lang="en-US"/>
        </a:p>
      </dgm:t>
    </dgm:pt>
    <dgm:pt modelId="{D5344A36-2FEC-4FCC-AC06-05EE3DA669C4}" type="pres">
      <dgm:prSet presAssocID="{67C54DBD-3F40-4E62-A9CC-67EEEBBE539B}" presName="sibTrans" presStyleCnt="0"/>
      <dgm:spPr/>
      <dgm:t>
        <a:bodyPr/>
        <a:lstStyle/>
        <a:p>
          <a:endParaRPr lang="en-US"/>
        </a:p>
      </dgm:t>
    </dgm:pt>
    <dgm:pt modelId="{EAE8E597-66AA-4D03-A05F-FDF5B6DF7673}" type="pres">
      <dgm:prSet presAssocID="{8668D79C-A758-49D3-BDF4-AE040F86A11C}" presName="node" presStyleLbl="node1" presStyleIdx="2" presStyleCnt="4">
        <dgm:presLayoutVars>
          <dgm:bulletEnabled val="1"/>
        </dgm:presLayoutVars>
      </dgm:prSet>
      <dgm:spPr/>
      <dgm:t>
        <a:bodyPr/>
        <a:lstStyle/>
        <a:p>
          <a:endParaRPr lang="en-US"/>
        </a:p>
      </dgm:t>
    </dgm:pt>
    <dgm:pt modelId="{5348E43A-6455-4DC9-A5AF-B3DD2E95EEBF}" type="pres">
      <dgm:prSet presAssocID="{1891A2E0-62C7-4F3B-B20F-C9FF1C9A4D3F}" presName="sibTrans" presStyleCnt="0"/>
      <dgm:spPr/>
      <dgm:t>
        <a:bodyPr/>
        <a:lstStyle/>
        <a:p>
          <a:endParaRPr lang="en-US"/>
        </a:p>
      </dgm:t>
    </dgm:pt>
    <dgm:pt modelId="{350F51B5-7F73-47F0-A99B-2520DFD608F4}" type="pres">
      <dgm:prSet presAssocID="{BD430944-8B5D-4B46-AEC7-69777F5D4EFB}" presName="node" presStyleLbl="node1" presStyleIdx="3" presStyleCnt="4">
        <dgm:presLayoutVars>
          <dgm:bulletEnabled val="1"/>
        </dgm:presLayoutVars>
      </dgm:prSet>
      <dgm:spPr/>
      <dgm:t>
        <a:bodyPr/>
        <a:lstStyle/>
        <a:p>
          <a:endParaRPr lang="en-US"/>
        </a:p>
      </dgm:t>
    </dgm:pt>
  </dgm:ptLst>
  <dgm:cxnLst>
    <dgm:cxn modelId="{63D71AFE-90A8-4201-8ED3-5229301C47EA}" type="presOf" srcId="{8CE67D31-C939-486D-8901-065D66A333E8}" destId="{05D04721-4188-4C11-A056-C87F0986835F}" srcOrd="0" destOrd="0" presId="urn:microsoft.com/office/officeart/2005/8/layout/default"/>
    <dgm:cxn modelId="{CA08AB30-40ED-46F8-BE94-D090809EB618}" type="presOf" srcId="{BD430944-8B5D-4B46-AEC7-69777F5D4EFB}" destId="{350F51B5-7F73-47F0-A99B-2520DFD608F4}" srcOrd="0" destOrd="0" presId="urn:microsoft.com/office/officeart/2005/8/layout/default"/>
    <dgm:cxn modelId="{985440D0-4B25-4CE4-A4EE-08D4C42E39A0}" type="presOf" srcId="{8668D79C-A758-49D3-BDF4-AE040F86A11C}" destId="{EAE8E597-66AA-4D03-A05F-FDF5B6DF7673}" srcOrd="0" destOrd="0" presId="urn:microsoft.com/office/officeart/2005/8/layout/default"/>
    <dgm:cxn modelId="{17A2C557-BF82-4EAC-B6B3-CADB389A1ADA}" type="presOf" srcId="{69C319BD-40AE-4B4C-A378-037ECD9353CC}" destId="{591FCF4D-1D8A-4290-8744-CFFF85F23CB6}" srcOrd="0" destOrd="0" presId="urn:microsoft.com/office/officeart/2005/8/layout/default"/>
    <dgm:cxn modelId="{DA6FE94E-ADEC-4135-A57A-BF1CC5D90050}" srcId="{8CE67D31-C939-486D-8901-065D66A333E8}" destId="{82E0DFED-5361-4C36-BFC7-1075DDE84EB9}" srcOrd="1" destOrd="0" parTransId="{74D0D2B0-E0D3-44E5-9C5C-CAA01CBD8442}" sibTransId="{67C54DBD-3F40-4E62-A9CC-67EEEBBE539B}"/>
    <dgm:cxn modelId="{448AF7B2-16E8-41DB-95B2-CE979FA3ADDD}" srcId="{8CE67D31-C939-486D-8901-065D66A333E8}" destId="{8668D79C-A758-49D3-BDF4-AE040F86A11C}" srcOrd="2" destOrd="0" parTransId="{FA161B0B-67A3-4F2D-94E9-3D1786A74A9D}" sibTransId="{1891A2E0-62C7-4F3B-B20F-C9FF1C9A4D3F}"/>
    <dgm:cxn modelId="{01A7B01E-ECD7-4D87-9826-856751F32E0D}" type="presOf" srcId="{82E0DFED-5361-4C36-BFC7-1075DDE84EB9}" destId="{1063870F-0CF5-41C8-822A-CD443300CA35}" srcOrd="0" destOrd="0" presId="urn:microsoft.com/office/officeart/2005/8/layout/default"/>
    <dgm:cxn modelId="{BEE7C5FD-1331-4DAC-A9DA-0B861B39F2B4}" srcId="{8CE67D31-C939-486D-8901-065D66A333E8}" destId="{69C319BD-40AE-4B4C-A378-037ECD9353CC}" srcOrd="0" destOrd="0" parTransId="{9597F078-158A-45BC-BA21-06301AD898AE}" sibTransId="{F24ADDFF-0DE1-4211-A2C7-3DDDB4020EAE}"/>
    <dgm:cxn modelId="{F4DBDBDA-5C97-4E12-AF98-30DFE1A51CCF}" srcId="{8CE67D31-C939-486D-8901-065D66A333E8}" destId="{BD430944-8B5D-4B46-AEC7-69777F5D4EFB}" srcOrd="3" destOrd="0" parTransId="{FEA2D758-55A8-414D-A5FB-3511B8604B8E}" sibTransId="{D9F508CE-5D3B-4803-9CDA-9306EA617C76}"/>
    <dgm:cxn modelId="{5B426E77-D546-46F7-B2D5-FA9FF132AC74}" type="presParOf" srcId="{05D04721-4188-4C11-A056-C87F0986835F}" destId="{591FCF4D-1D8A-4290-8744-CFFF85F23CB6}" srcOrd="0" destOrd="0" presId="urn:microsoft.com/office/officeart/2005/8/layout/default"/>
    <dgm:cxn modelId="{47D75BEB-99C0-4C3E-8A5F-211B233C9B1E}" type="presParOf" srcId="{05D04721-4188-4C11-A056-C87F0986835F}" destId="{FFD61A5E-CD4C-405D-9819-BA3C7B9DBC11}" srcOrd="1" destOrd="0" presId="urn:microsoft.com/office/officeart/2005/8/layout/default"/>
    <dgm:cxn modelId="{CFD4F51E-51AE-4FFE-8690-6D202A262319}" type="presParOf" srcId="{05D04721-4188-4C11-A056-C87F0986835F}" destId="{1063870F-0CF5-41C8-822A-CD443300CA35}" srcOrd="2" destOrd="0" presId="urn:microsoft.com/office/officeart/2005/8/layout/default"/>
    <dgm:cxn modelId="{EB883832-205D-4B54-A839-6380F541AD48}" type="presParOf" srcId="{05D04721-4188-4C11-A056-C87F0986835F}" destId="{D5344A36-2FEC-4FCC-AC06-05EE3DA669C4}" srcOrd="3" destOrd="0" presId="urn:microsoft.com/office/officeart/2005/8/layout/default"/>
    <dgm:cxn modelId="{682C1F65-3183-4016-9A92-11D34270153A}" type="presParOf" srcId="{05D04721-4188-4C11-A056-C87F0986835F}" destId="{EAE8E597-66AA-4D03-A05F-FDF5B6DF7673}" srcOrd="4" destOrd="0" presId="urn:microsoft.com/office/officeart/2005/8/layout/default"/>
    <dgm:cxn modelId="{F646A953-DF12-47F9-9E31-1F122BC937FA}" type="presParOf" srcId="{05D04721-4188-4C11-A056-C87F0986835F}" destId="{5348E43A-6455-4DC9-A5AF-B3DD2E95EEBF}" srcOrd="5" destOrd="0" presId="urn:microsoft.com/office/officeart/2005/8/layout/default"/>
    <dgm:cxn modelId="{0BD44031-9695-410B-92AA-31E9B4BCF9EF}" type="presParOf" srcId="{05D04721-4188-4C11-A056-C87F0986835F}" destId="{350F51B5-7F73-47F0-A99B-2520DFD608F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CEFD02-2264-4FE6-A2C0-5079EFA2F616}"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67B35D6E-F780-46ED-9740-325264B9802B}">
      <dgm:prSet/>
      <dgm:spPr>
        <a:xfrm>
          <a:off x="3193343" y="1713213"/>
          <a:ext cx="1304070" cy="1304070"/>
        </a:xfrm>
        <a:prstGeom prst="ellipse">
          <a:avLst/>
        </a:prstGeom>
        <a:blipFill rotWithShape="0">
          <a:blip xmlns:r="http://schemas.openxmlformats.org/officeDocument/2006/relationships" r:embed="rId1"/>
          <a:stretch>
            <a:fillRect/>
          </a:stretch>
        </a:blipFill>
      </dgm:spPr>
      <dgm:t>
        <a:bodyPr/>
        <a:lstStyle/>
        <a:p>
          <a:pPr rtl="0"/>
          <a:endParaRPr lang="en-US" dirty="0">
            <a:solidFill>
              <a:sysClr val="window" lastClr="FFFFFF"/>
            </a:solidFill>
            <a:latin typeface="Trebuchet MS" panose="020B0603020202020204"/>
            <a:ea typeface="+mn-ea"/>
            <a:cs typeface="+mn-cs"/>
          </a:endParaRPr>
        </a:p>
      </dgm:t>
    </dgm:pt>
    <dgm:pt modelId="{53717DE2-F83D-40B2-97AF-2F0CD1F7A0D1}" type="parTrans" cxnId="{719DBB10-5BCC-4565-B5BB-FD96C71A7F8F}">
      <dgm:prSet/>
      <dgm:spPr/>
      <dgm:t>
        <a:bodyPr/>
        <a:lstStyle/>
        <a:p>
          <a:endParaRPr lang="en-US"/>
        </a:p>
      </dgm:t>
    </dgm:pt>
    <dgm:pt modelId="{B8276E6B-ECFB-448D-8F33-F491C8E3CA69}" type="sibTrans" cxnId="{719DBB10-5BCC-4565-B5BB-FD96C71A7F8F}">
      <dgm:prSet/>
      <dgm:spPr/>
      <dgm:t>
        <a:bodyPr/>
        <a:lstStyle/>
        <a:p>
          <a:endParaRPr lang="en-US"/>
        </a:p>
      </dgm:t>
    </dgm:pt>
    <dgm:pt modelId="{2BD4DDB4-279E-4945-BAD3-CA2EF864C4DC}">
      <dgm:prSet/>
      <dgm:spPr>
        <a:xfrm>
          <a:off x="3193343" y="15094"/>
          <a:ext cx="1304070" cy="1304070"/>
        </a:xfrm>
        <a:prstGeom prst="ellipse">
          <a:avLst/>
        </a:prstGeom>
      </dgm:spPr>
      <dgm:t>
        <a:bodyPr/>
        <a:lstStyle/>
        <a:p>
          <a:pPr rtl="0"/>
          <a:r>
            <a:rPr lang="en-US" smtClean="0">
              <a:latin typeface="Trebuchet MS" panose="020B0603020202020204"/>
              <a:ea typeface="+mn-ea"/>
              <a:cs typeface="+mn-cs"/>
            </a:rPr>
            <a:t>Handlers</a:t>
          </a:r>
          <a:endParaRPr lang="en-US" dirty="0">
            <a:latin typeface="Trebuchet MS" panose="020B0603020202020204"/>
            <a:ea typeface="+mn-ea"/>
            <a:cs typeface="+mn-cs"/>
          </a:endParaRPr>
        </a:p>
      </dgm:t>
    </dgm:pt>
    <dgm:pt modelId="{51AEA008-670A-4D99-87E3-400F05C2A77D}" type="parTrans" cxnId="{5ADDA66A-388F-47BB-8EF8-65EA182F0544}">
      <dgm:prSet/>
      <dgm:spPr>
        <a:xfrm rot="16200000">
          <a:off x="3648354" y="1500928"/>
          <a:ext cx="394048" cy="30521"/>
        </a:xfrm>
        <a:custGeom>
          <a:avLst/>
          <a:gdLst/>
          <a:ahLst/>
          <a:cxnLst/>
          <a:rect l="0" t="0" r="0" b="0"/>
          <a:pathLst>
            <a:path>
              <a:moveTo>
                <a:pt x="0" y="15260"/>
              </a:moveTo>
              <a:lnTo>
                <a:pt x="394048" y="15260"/>
              </a:lnTo>
            </a:path>
          </a:pathLst>
        </a:custGeom>
      </dgm:spPr>
      <dgm:t>
        <a:bodyPr/>
        <a:lstStyle/>
        <a:p>
          <a:endParaRPr lang="en-US">
            <a:solidFill>
              <a:sysClr val="windowText" lastClr="000000">
                <a:hueOff val="0"/>
                <a:satOff val="0"/>
                <a:lumOff val="0"/>
                <a:alphaOff val="0"/>
              </a:sysClr>
            </a:solidFill>
            <a:latin typeface="Trebuchet MS" panose="020B0603020202020204"/>
            <a:ea typeface="+mn-ea"/>
            <a:cs typeface="+mn-cs"/>
          </a:endParaRPr>
        </a:p>
      </dgm:t>
    </dgm:pt>
    <dgm:pt modelId="{8ACA605E-2A50-48BF-97AF-756E3681C26C}" type="sibTrans" cxnId="{5ADDA66A-388F-47BB-8EF8-65EA182F0544}">
      <dgm:prSet/>
      <dgm:spPr/>
      <dgm:t>
        <a:bodyPr/>
        <a:lstStyle/>
        <a:p>
          <a:endParaRPr lang="en-US"/>
        </a:p>
      </dgm:t>
    </dgm:pt>
    <dgm:pt modelId="{F1A1C667-5A12-47A4-98D5-4557C6DD83DF}">
      <dgm:prSet/>
      <dgm:spPr>
        <a:xfrm>
          <a:off x="4663957" y="2562272"/>
          <a:ext cx="1304070" cy="1304070"/>
        </a:xfrm>
        <a:prstGeom prst="ellipse">
          <a:avLst/>
        </a:prstGeom>
      </dgm:spPr>
      <dgm:t>
        <a:bodyPr/>
        <a:lstStyle/>
        <a:p>
          <a:pPr rtl="0"/>
          <a:r>
            <a:rPr lang="en-US" smtClean="0">
              <a:latin typeface="Trebuchet MS" panose="020B0603020202020204"/>
              <a:ea typeface="+mn-ea"/>
              <a:cs typeface="+mn-cs"/>
            </a:rPr>
            <a:t>Early-Entry Workers</a:t>
          </a:r>
          <a:endParaRPr lang="en-US" dirty="0">
            <a:latin typeface="Trebuchet MS" panose="020B0603020202020204"/>
            <a:ea typeface="+mn-ea"/>
            <a:cs typeface="+mn-cs"/>
          </a:endParaRPr>
        </a:p>
      </dgm:t>
    </dgm:pt>
    <dgm:pt modelId="{09263D42-50DA-49B8-907B-0439B5647EE6}" type="parTrans" cxnId="{F9E1620E-DD88-422D-92F1-9E2E62F35F72}">
      <dgm:prSet/>
      <dgm:spPr>
        <a:xfrm rot="1800000">
          <a:off x="4383661" y="2774517"/>
          <a:ext cx="394048" cy="30521"/>
        </a:xfrm>
        <a:custGeom>
          <a:avLst/>
          <a:gdLst/>
          <a:ahLst/>
          <a:cxnLst/>
          <a:rect l="0" t="0" r="0" b="0"/>
          <a:pathLst>
            <a:path>
              <a:moveTo>
                <a:pt x="0" y="15260"/>
              </a:moveTo>
              <a:lnTo>
                <a:pt x="394048" y="15260"/>
              </a:lnTo>
            </a:path>
          </a:pathLst>
        </a:custGeom>
      </dgm:spPr>
      <dgm:t>
        <a:bodyPr/>
        <a:lstStyle/>
        <a:p>
          <a:endParaRPr lang="en-US">
            <a:solidFill>
              <a:sysClr val="windowText" lastClr="000000">
                <a:hueOff val="0"/>
                <a:satOff val="0"/>
                <a:lumOff val="0"/>
                <a:alphaOff val="0"/>
              </a:sysClr>
            </a:solidFill>
            <a:latin typeface="Trebuchet MS" panose="020B0603020202020204"/>
            <a:ea typeface="+mn-ea"/>
            <a:cs typeface="+mn-cs"/>
          </a:endParaRPr>
        </a:p>
      </dgm:t>
    </dgm:pt>
    <dgm:pt modelId="{47D323DF-191B-4FAE-BF40-945AC9B90652}" type="sibTrans" cxnId="{F9E1620E-DD88-422D-92F1-9E2E62F35F72}">
      <dgm:prSet/>
      <dgm:spPr/>
      <dgm:t>
        <a:bodyPr/>
        <a:lstStyle/>
        <a:p>
          <a:endParaRPr lang="en-US"/>
        </a:p>
      </dgm:t>
    </dgm:pt>
    <dgm:pt modelId="{543B5075-A7A8-4D37-960B-F2F6450B2720}">
      <dgm:prSet/>
      <dgm:spPr>
        <a:xfrm>
          <a:off x="1722729" y="2562272"/>
          <a:ext cx="1304070" cy="1304070"/>
        </a:xfrm>
        <a:prstGeom prst="ellipse">
          <a:avLst/>
        </a:prstGeom>
      </dgm:spPr>
      <dgm:t>
        <a:bodyPr/>
        <a:lstStyle/>
        <a:p>
          <a:pPr rtl="0"/>
          <a:r>
            <a:rPr lang="en-US" smtClean="0">
              <a:latin typeface="Trebuchet MS" panose="020B0603020202020204"/>
              <a:ea typeface="+mn-ea"/>
              <a:cs typeface="+mn-cs"/>
            </a:rPr>
            <a:t>Members of Owner’s Immediate Family Exempt</a:t>
          </a:r>
          <a:endParaRPr lang="en-US" dirty="0">
            <a:latin typeface="Trebuchet MS" panose="020B0603020202020204"/>
            <a:ea typeface="+mn-ea"/>
            <a:cs typeface="+mn-cs"/>
          </a:endParaRPr>
        </a:p>
      </dgm:t>
    </dgm:pt>
    <dgm:pt modelId="{4B29E729-F7F2-475D-92F6-08B131EDC074}" type="parTrans" cxnId="{BE696454-B93C-40C0-97DF-79B3411DB485}">
      <dgm:prSet/>
      <dgm:spPr>
        <a:xfrm rot="9000000">
          <a:off x="2913047" y="2774517"/>
          <a:ext cx="394048" cy="30521"/>
        </a:xfrm>
        <a:custGeom>
          <a:avLst/>
          <a:gdLst/>
          <a:ahLst/>
          <a:cxnLst/>
          <a:rect l="0" t="0" r="0" b="0"/>
          <a:pathLst>
            <a:path>
              <a:moveTo>
                <a:pt x="0" y="15260"/>
              </a:moveTo>
              <a:lnTo>
                <a:pt x="394048" y="15260"/>
              </a:lnTo>
            </a:path>
          </a:pathLst>
        </a:custGeom>
      </dgm:spPr>
      <dgm:t>
        <a:bodyPr/>
        <a:lstStyle/>
        <a:p>
          <a:endParaRPr lang="en-US">
            <a:solidFill>
              <a:sysClr val="windowText" lastClr="000000">
                <a:hueOff val="0"/>
                <a:satOff val="0"/>
                <a:lumOff val="0"/>
                <a:alphaOff val="0"/>
              </a:sysClr>
            </a:solidFill>
            <a:latin typeface="Trebuchet MS" panose="020B0603020202020204"/>
            <a:ea typeface="+mn-ea"/>
            <a:cs typeface="+mn-cs"/>
          </a:endParaRPr>
        </a:p>
      </dgm:t>
    </dgm:pt>
    <dgm:pt modelId="{45A562AF-13C9-47A4-BB4C-AE9C9B4242B5}" type="sibTrans" cxnId="{BE696454-B93C-40C0-97DF-79B3411DB485}">
      <dgm:prSet/>
      <dgm:spPr/>
      <dgm:t>
        <a:bodyPr/>
        <a:lstStyle/>
        <a:p>
          <a:endParaRPr lang="en-US"/>
        </a:p>
      </dgm:t>
    </dgm:pt>
    <dgm:pt modelId="{5F9D5EEA-BCDF-47A4-A188-09D247EDBB19}" type="pres">
      <dgm:prSet presAssocID="{58CEFD02-2264-4FE6-A2C0-5079EFA2F616}" presName="cycle" presStyleCnt="0">
        <dgm:presLayoutVars>
          <dgm:chMax val="1"/>
          <dgm:dir/>
          <dgm:animLvl val="ctr"/>
          <dgm:resizeHandles val="exact"/>
        </dgm:presLayoutVars>
      </dgm:prSet>
      <dgm:spPr/>
      <dgm:t>
        <a:bodyPr/>
        <a:lstStyle/>
        <a:p>
          <a:endParaRPr lang="en-US"/>
        </a:p>
      </dgm:t>
    </dgm:pt>
    <dgm:pt modelId="{EB575892-FF80-4FB3-8716-BB551AF687AF}" type="pres">
      <dgm:prSet presAssocID="{67B35D6E-F780-46ED-9740-325264B9802B}" presName="centerShape" presStyleLbl="node0" presStyleIdx="0" presStyleCnt="1"/>
      <dgm:spPr/>
      <dgm:t>
        <a:bodyPr/>
        <a:lstStyle/>
        <a:p>
          <a:endParaRPr lang="en-US"/>
        </a:p>
      </dgm:t>
    </dgm:pt>
    <dgm:pt modelId="{F2F879F7-43C7-4063-A08A-3DA923A0556F}" type="pres">
      <dgm:prSet presAssocID="{51AEA008-670A-4D99-87E3-400F05C2A77D}" presName="Name9" presStyleLbl="parChTrans1D2" presStyleIdx="0" presStyleCnt="3"/>
      <dgm:spPr/>
      <dgm:t>
        <a:bodyPr/>
        <a:lstStyle/>
        <a:p>
          <a:endParaRPr lang="en-US"/>
        </a:p>
      </dgm:t>
    </dgm:pt>
    <dgm:pt modelId="{C3FA0E03-72CF-484F-B6B4-BABCC313A464}" type="pres">
      <dgm:prSet presAssocID="{51AEA008-670A-4D99-87E3-400F05C2A77D}" presName="connTx" presStyleLbl="parChTrans1D2" presStyleIdx="0" presStyleCnt="3"/>
      <dgm:spPr/>
      <dgm:t>
        <a:bodyPr/>
        <a:lstStyle/>
        <a:p>
          <a:endParaRPr lang="en-US"/>
        </a:p>
      </dgm:t>
    </dgm:pt>
    <dgm:pt modelId="{4D187CDA-4E39-4B16-BE6F-1645B982E6FC}" type="pres">
      <dgm:prSet presAssocID="{2BD4DDB4-279E-4945-BAD3-CA2EF864C4DC}" presName="node" presStyleLbl="node1" presStyleIdx="0" presStyleCnt="3">
        <dgm:presLayoutVars>
          <dgm:bulletEnabled val="1"/>
        </dgm:presLayoutVars>
      </dgm:prSet>
      <dgm:spPr/>
      <dgm:t>
        <a:bodyPr/>
        <a:lstStyle/>
        <a:p>
          <a:endParaRPr lang="en-US"/>
        </a:p>
      </dgm:t>
    </dgm:pt>
    <dgm:pt modelId="{F3E47F88-31BB-4183-904B-B5DABCF33096}" type="pres">
      <dgm:prSet presAssocID="{09263D42-50DA-49B8-907B-0439B5647EE6}" presName="Name9" presStyleLbl="parChTrans1D2" presStyleIdx="1" presStyleCnt="3"/>
      <dgm:spPr/>
      <dgm:t>
        <a:bodyPr/>
        <a:lstStyle/>
        <a:p>
          <a:endParaRPr lang="en-US"/>
        </a:p>
      </dgm:t>
    </dgm:pt>
    <dgm:pt modelId="{98FF9D0A-E549-4314-B644-31777CA1DADD}" type="pres">
      <dgm:prSet presAssocID="{09263D42-50DA-49B8-907B-0439B5647EE6}" presName="connTx" presStyleLbl="parChTrans1D2" presStyleIdx="1" presStyleCnt="3"/>
      <dgm:spPr/>
      <dgm:t>
        <a:bodyPr/>
        <a:lstStyle/>
        <a:p>
          <a:endParaRPr lang="en-US"/>
        </a:p>
      </dgm:t>
    </dgm:pt>
    <dgm:pt modelId="{FF0EDCCD-0955-461A-8F2E-E85692F074A3}" type="pres">
      <dgm:prSet presAssocID="{F1A1C667-5A12-47A4-98D5-4557C6DD83DF}" presName="node" presStyleLbl="node1" presStyleIdx="1" presStyleCnt="3">
        <dgm:presLayoutVars>
          <dgm:bulletEnabled val="1"/>
        </dgm:presLayoutVars>
      </dgm:prSet>
      <dgm:spPr/>
      <dgm:t>
        <a:bodyPr/>
        <a:lstStyle/>
        <a:p>
          <a:endParaRPr lang="en-US"/>
        </a:p>
      </dgm:t>
    </dgm:pt>
    <dgm:pt modelId="{38F2736D-CC59-43EB-9B20-765AA944353A}" type="pres">
      <dgm:prSet presAssocID="{4B29E729-F7F2-475D-92F6-08B131EDC074}" presName="Name9" presStyleLbl="parChTrans1D2" presStyleIdx="2" presStyleCnt="3"/>
      <dgm:spPr/>
      <dgm:t>
        <a:bodyPr/>
        <a:lstStyle/>
        <a:p>
          <a:endParaRPr lang="en-US"/>
        </a:p>
      </dgm:t>
    </dgm:pt>
    <dgm:pt modelId="{14D18B29-DD0C-4B66-AFB4-4E040AD9C74D}" type="pres">
      <dgm:prSet presAssocID="{4B29E729-F7F2-475D-92F6-08B131EDC074}" presName="connTx" presStyleLbl="parChTrans1D2" presStyleIdx="2" presStyleCnt="3"/>
      <dgm:spPr/>
      <dgm:t>
        <a:bodyPr/>
        <a:lstStyle/>
        <a:p>
          <a:endParaRPr lang="en-US"/>
        </a:p>
      </dgm:t>
    </dgm:pt>
    <dgm:pt modelId="{675AA74C-3C09-48DE-A05E-705E76F5C171}" type="pres">
      <dgm:prSet presAssocID="{543B5075-A7A8-4D37-960B-F2F6450B2720}" presName="node" presStyleLbl="node1" presStyleIdx="2" presStyleCnt="3">
        <dgm:presLayoutVars>
          <dgm:bulletEnabled val="1"/>
        </dgm:presLayoutVars>
      </dgm:prSet>
      <dgm:spPr/>
      <dgm:t>
        <a:bodyPr/>
        <a:lstStyle/>
        <a:p>
          <a:endParaRPr lang="en-US"/>
        </a:p>
      </dgm:t>
    </dgm:pt>
  </dgm:ptLst>
  <dgm:cxnLst>
    <dgm:cxn modelId="{DC3E9CBE-CE83-4A13-9ED7-224AD4885BA7}" type="presOf" srcId="{51AEA008-670A-4D99-87E3-400F05C2A77D}" destId="{C3FA0E03-72CF-484F-B6B4-BABCC313A464}" srcOrd="1" destOrd="0" presId="urn:microsoft.com/office/officeart/2005/8/layout/radial1"/>
    <dgm:cxn modelId="{9163659E-7F95-4D10-858B-56C485237630}" type="presOf" srcId="{4B29E729-F7F2-475D-92F6-08B131EDC074}" destId="{38F2736D-CC59-43EB-9B20-765AA944353A}" srcOrd="0" destOrd="0" presId="urn:microsoft.com/office/officeart/2005/8/layout/radial1"/>
    <dgm:cxn modelId="{D0BF94AD-1A8D-4082-9CB0-DD65B0EF969C}" type="presOf" srcId="{58CEFD02-2264-4FE6-A2C0-5079EFA2F616}" destId="{5F9D5EEA-BCDF-47A4-A188-09D247EDBB19}" srcOrd="0" destOrd="0" presId="urn:microsoft.com/office/officeart/2005/8/layout/radial1"/>
    <dgm:cxn modelId="{719DBB10-5BCC-4565-B5BB-FD96C71A7F8F}" srcId="{58CEFD02-2264-4FE6-A2C0-5079EFA2F616}" destId="{67B35D6E-F780-46ED-9740-325264B9802B}" srcOrd="0" destOrd="0" parTransId="{53717DE2-F83D-40B2-97AF-2F0CD1F7A0D1}" sibTransId="{B8276E6B-ECFB-448D-8F33-F491C8E3CA69}"/>
    <dgm:cxn modelId="{571115A5-C0E2-4D9C-A99D-1F322153DB3B}" type="presOf" srcId="{4B29E729-F7F2-475D-92F6-08B131EDC074}" destId="{14D18B29-DD0C-4B66-AFB4-4E040AD9C74D}" srcOrd="1" destOrd="0" presId="urn:microsoft.com/office/officeart/2005/8/layout/radial1"/>
    <dgm:cxn modelId="{CD4D1D9B-07BA-4612-A893-470D8CEE9B51}" type="presOf" srcId="{09263D42-50DA-49B8-907B-0439B5647EE6}" destId="{98FF9D0A-E549-4314-B644-31777CA1DADD}" srcOrd="1" destOrd="0" presId="urn:microsoft.com/office/officeart/2005/8/layout/radial1"/>
    <dgm:cxn modelId="{BE3C52D1-9AA1-4B4D-AF92-330BA4C4C934}" type="presOf" srcId="{09263D42-50DA-49B8-907B-0439B5647EE6}" destId="{F3E47F88-31BB-4183-904B-B5DABCF33096}" srcOrd="0" destOrd="0" presId="urn:microsoft.com/office/officeart/2005/8/layout/radial1"/>
    <dgm:cxn modelId="{F9E1620E-DD88-422D-92F1-9E2E62F35F72}" srcId="{67B35D6E-F780-46ED-9740-325264B9802B}" destId="{F1A1C667-5A12-47A4-98D5-4557C6DD83DF}" srcOrd="1" destOrd="0" parTransId="{09263D42-50DA-49B8-907B-0439B5647EE6}" sibTransId="{47D323DF-191B-4FAE-BF40-945AC9B90652}"/>
    <dgm:cxn modelId="{6641A250-B498-4BEC-A0E1-516F356A9005}" type="presOf" srcId="{67B35D6E-F780-46ED-9740-325264B9802B}" destId="{EB575892-FF80-4FB3-8716-BB551AF687AF}" srcOrd="0" destOrd="0" presId="urn:microsoft.com/office/officeart/2005/8/layout/radial1"/>
    <dgm:cxn modelId="{724B0EE6-8AA4-4E21-8CBD-04A1CBE3D6D0}" type="presOf" srcId="{543B5075-A7A8-4D37-960B-F2F6450B2720}" destId="{675AA74C-3C09-48DE-A05E-705E76F5C171}" srcOrd="0" destOrd="0" presId="urn:microsoft.com/office/officeart/2005/8/layout/radial1"/>
    <dgm:cxn modelId="{5ADDA66A-388F-47BB-8EF8-65EA182F0544}" srcId="{67B35D6E-F780-46ED-9740-325264B9802B}" destId="{2BD4DDB4-279E-4945-BAD3-CA2EF864C4DC}" srcOrd="0" destOrd="0" parTransId="{51AEA008-670A-4D99-87E3-400F05C2A77D}" sibTransId="{8ACA605E-2A50-48BF-97AF-756E3681C26C}"/>
    <dgm:cxn modelId="{43FCB429-4768-486D-9332-D586A996BB12}" type="presOf" srcId="{2BD4DDB4-279E-4945-BAD3-CA2EF864C4DC}" destId="{4D187CDA-4E39-4B16-BE6F-1645B982E6FC}" srcOrd="0" destOrd="0" presId="urn:microsoft.com/office/officeart/2005/8/layout/radial1"/>
    <dgm:cxn modelId="{F85EBFA7-01CB-4F47-83F6-B6850E5F8902}" type="presOf" srcId="{51AEA008-670A-4D99-87E3-400F05C2A77D}" destId="{F2F879F7-43C7-4063-A08A-3DA923A0556F}" srcOrd="0" destOrd="0" presId="urn:microsoft.com/office/officeart/2005/8/layout/radial1"/>
    <dgm:cxn modelId="{BE696454-B93C-40C0-97DF-79B3411DB485}" srcId="{67B35D6E-F780-46ED-9740-325264B9802B}" destId="{543B5075-A7A8-4D37-960B-F2F6450B2720}" srcOrd="2" destOrd="0" parTransId="{4B29E729-F7F2-475D-92F6-08B131EDC074}" sibTransId="{45A562AF-13C9-47A4-BB4C-AE9C9B4242B5}"/>
    <dgm:cxn modelId="{514A8289-033D-40BE-94A5-75D8BA7DD75D}" type="presOf" srcId="{F1A1C667-5A12-47A4-98D5-4557C6DD83DF}" destId="{FF0EDCCD-0955-461A-8F2E-E85692F074A3}" srcOrd="0" destOrd="0" presId="urn:microsoft.com/office/officeart/2005/8/layout/radial1"/>
    <dgm:cxn modelId="{89559AEB-0F56-45EC-A6F0-2389F8CFC415}" type="presParOf" srcId="{5F9D5EEA-BCDF-47A4-A188-09D247EDBB19}" destId="{EB575892-FF80-4FB3-8716-BB551AF687AF}" srcOrd="0" destOrd="0" presId="urn:microsoft.com/office/officeart/2005/8/layout/radial1"/>
    <dgm:cxn modelId="{D56A52C0-1285-428A-A0C7-22B29ABEAC1C}" type="presParOf" srcId="{5F9D5EEA-BCDF-47A4-A188-09D247EDBB19}" destId="{F2F879F7-43C7-4063-A08A-3DA923A0556F}" srcOrd="1" destOrd="0" presId="urn:microsoft.com/office/officeart/2005/8/layout/radial1"/>
    <dgm:cxn modelId="{5974FC4A-5453-4E0C-8A31-C3A70D3C41A0}" type="presParOf" srcId="{F2F879F7-43C7-4063-A08A-3DA923A0556F}" destId="{C3FA0E03-72CF-484F-B6B4-BABCC313A464}" srcOrd="0" destOrd="0" presId="urn:microsoft.com/office/officeart/2005/8/layout/radial1"/>
    <dgm:cxn modelId="{59DF7CE1-AB23-476E-9233-F44D18765C93}" type="presParOf" srcId="{5F9D5EEA-BCDF-47A4-A188-09D247EDBB19}" destId="{4D187CDA-4E39-4B16-BE6F-1645B982E6FC}" srcOrd="2" destOrd="0" presId="urn:microsoft.com/office/officeart/2005/8/layout/radial1"/>
    <dgm:cxn modelId="{E2009A0E-EF6F-4E2A-8875-40075256B202}" type="presParOf" srcId="{5F9D5EEA-BCDF-47A4-A188-09D247EDBB19}" destId="{F3E47F88-31BB-4183-904B-B5DABCF33096}" srcOrd="3" destOrd="0" presId="urn:microsoft.com/office/officeart/2005/8/layout/radial1"/>
    <dgm:cxn modelId="{4784A0A3-EF90-4B9E-9B54-95F64BAE2607}" type="presParOf" srcId="{F3E47F88-31BB-4183-904B-B5DABCF33096}" destId="{98FF9D0A-E549-4314-B644-31777CA1DADD}" srcOrd="0" destOrd="0" presId="urn:microsoft.com/office/officeart/2005/8/layout/radial1"/>
    <dgm:cxn modelId="{33D8B1E5-8CC7-42EE-A1D8-88ECBB16F0BD}" type="presParOf" srcId="{5F9D5EEA-BCDF-47A4-A188-09D247EDBB19}" destId="{FF0EDCCD-0955-461A-8F2E-E85692F074A3}" srcOrd="4" destOrd="0" presId="urn:microsoft.com/office/officeart/2005/8/layout/radial1"/>
    <dgm:cxn modelId="{7087C08D-DA3F-4B02-B11B-31B25FEC3F71}" type="presParOf" srcId="{5F9D5EEA-BCDF-47A4-A188-09D247EDBB19}" destId="{38F2736D-CC59-43EB-9B20-765AA944353A}" srcOrd="5" destOrd="0" presId="urn:microsoft.com/office/officeart/2005/8/layout/radial1"/>
    <dgm:cxn modelId="{BCE5D9F5-ACA5-4F77-BA97-0CDF375B94CB}" type="presParOf" srcId="{38F2736D-CC59-43EB-9B20-765AA944353A}" destId="{14D18B29-DD0C-4B66-AFB4-4E040AD9C74D}" srcOrd="0" destOrd="0" presId="urn:microsoft.com/office/officeart/2005/8/layout/radial1"/>
    <dgm:cxn modelId="{DC92AB57-2B83-47DE-BF42-F03BD8CFACB4}" type="presParOf" srcId="{5F9D5EEA-BCDF-47A4-A188-09D247EDBB19}" destId="{675AA74C-3C09-48DE-A05E-705E76F5C171}"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81CE97-26F3-4DD5-91CE-F6E6E00D8D4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7E34A3F-CC39-46AB-8D67-3CA15F09A0A9}">
      <dgm:prSet/>
      <dgm:spPr>
        <a:blipFill rotWithShape="0">
          <a:blip xmlns:r="http://schemas.openxmlformats.org/officeDocument/2006/relationships" r:embed="rId1"/>
          <a:stretch>
            <a:fillRect/>
          </a:stretch>
        </a:blipFill>
      </dgm:spPr>
      <dgm:t>
        <a:bodyPr/>
        <a:lstStyle/>
        <a:p>
          <a:pPr rtl="0"/>
          <a:endParaRPr lang="en-US" dirty="0"/>
        </a:p>
      </dgm:t>
    </dgm:pt>
    <dgm:pt modelId="{EA111714-8D7C-4FED-AED4-6F9198C8F082}" type="parTrans" cxnId="{F65A47EE-E2FC-41A9-B2D3-AD5D2BB65C99}">
      <dgm:prSet/>
      <dgm:spPr/>
      <dgm:t>
        <a:bodyPr/>
        <a:lstStyle/>
        <a:p>
          <a:endParaRPr lang="en-US"/>
        </a:p>
      </dgm:t>
    </dgm:pt>
    <dgm:pt modelId="{F2763612-5269-44CD-8521-E30BEE04CB0A}" type="sibTrans" cxnId="{F65A47EE-E2FC-41A9-B2D3-AD5D2BB65C99}">
      <dgm:prSet/>
      <dgm:spPr/>
      <dgm:t>
        <a:bodyPr/>
        <a:lstStyle/>
        <a:p>
          <a:endParaRPr lang="en-US"/>
        </a:p>
      </dgm:t>
    </dgm:pt>
    <dgm:pt modelId="{E8210A1E-BAD9-4AA2-9167-BCD669E383A5}">
      <dgm:prSet/>
      <dgm:spPr/>
      <dgm:t>
        <a:bodyPr/>
        <a:lstStyle/>
        <a:p>
          <a:pPr rtl="0"/>
          <a:r>
            <a:rPr lang="en-US" dirty="0" smtClean="0"/>
            <a:t>0, 25, or 100 feet</a:t>
          </a:r>
          <a:endParaRPr lang="en-US" dirty="0"/>
        </a:p>
      </dgm:t>
    </dgm:pt>
    <dgm:pt modelId="{82FE48BF-68B0-4267-9D7D-CE0BBB83EC13}" type="parTrans" cxnId="{947B9CCE-957C-4967-8493-3CDF29EAF3BD}">
      <dgm:prSet/>
      <dgm:spPr/>
      <dgm:t>
        <a:bodyPr/>
        <a:lstStyle/>
        <a:p>
          <a:endParaRPr lang="en-US"/>
        </a:p>
      </dgm:t>
    </dgm:pt>
    <dgm:pt modelId="{7F3D0DE0-1391-4DDB-BBB8-4FF8F882CBF9}" type="sibTrans" cxnId="{947B9CCE-957C-4967-8493-3CDF29EAF3BD}">
      <dgm:prSet/>
      <dgm:spPr/>
      <dgm:t>
        <a:bodyPr/>
        <a:lstStyle/>
        <a:p>
          <a:endParaRPr lang="en-US"/>
        </a:p>
      </dgm:t>
    </dgm:pt>
    <dgm:pt modelId="{4EFB92B6-0ADD-4B11-B4A6-D56F3A6C34A2}">
      <dgm:prSet/>
      <dgm:spPr/>
      <dgm:t>
        <a:bodyPr/>
        <a:lstStyle/>
        <a:p>
          <a:r>
            <a:rPr lang="en-US" dirty="0" smtClean="0"/>
            <a:t>Applicators must suspend application whenever someone who is not involved in the application enters the AEZ</a:t>
          </a:r>
          <a:endParaRPr lang="en-US" dirty="0"/>
        </a:p>
      </dgm:t>
    </dgm:pt>
    <dgm:pt modelId="{A55DB81D-DABB-494E-AE07-56D3551995AE}" type="parTrans" cxnId="{6C831557-F9D5-43E9-BF2B-9AB3841008C9}">
      <dgm:prSet/>
      <dgm:spPr/>
      <dgm:t>
        <a:bodyPr/>
        <a:lstStyle/>
        <a:p>
          <a:endParaRPr lang="en-US"/>
        </a:p>
      </dgm:t>
    </dgm:pt>
    <dgm:pt modelId="{4AF1761F-D4A1-4904-B0A0-53D3DF2F4B68}" type="sibTrans" cxnId="{6C831557-F9D5-43E9-BF2B-9AB3841008C9}">
      <dgm:prSet/>
      <dgm:spPr/>
      <dgm:t>
        <a:bodyPr/>
        <a:lstStyle/>
        <a:p>
          <a:endParaRPr lang="en-US"/>
        </a:p>
      </dgm:t>
    </dgm:pt>
    <dgm:pt modelId="{443C4817-916C-473D-8D00-3830CB7ABD36}">
      <dgm:prSet/>
      <dgm:spPr/>
      <dgm:t>
        <a:bodyPr/>
        <a:lstStyle/>
        <a:p>
          <a:endParaRPr lang="en-US" dirty="0"/>
        </a:p>
      </dgm:t>
    </dgm:pt>
    <dgm:pt modelId="{CF32D5E0-B20F-4286-9E37-B9E6EE702AE8}" type="parTrans" cxnId="{447B3EC9-FFC5-44D3-B4DE-7359C4D8DE56}">
      <dgm:prSet/>
      <dgm:spPr/>
      <dgm:t>
        <a:bodyPr/>
        <a:lstStyle/>
        <a:p>
          <a:endParaRPr lang="en-US"/>
        </a:p>
      </dgm:t>
    </dgm:pt>
    <dgm:pt modelId="{8C093633-B6A8-42E3-B7FD-3595E0DAE59D}" type="sibTrans" cxnId="{447B3EC9-FFC5-44D3-B4DE-7359C4D8DE56}">
      <dgm:prSet/>
      <dgm:spPr/>
      <dgm:t>
        <a:bodyPr/>
        <a:lstStyle/>
        <a:p>
          <a:endParaRPr lang="en-US"/>
        </a:p>
      </dgm:t>
    </dgm:pt>
    <dgm:pt modelId="{E4CF0033-3A8F-4BD4-93AB-32A447FEBC3A}">
      <dgm:prSet/>
      <dgm:spPr/>
      <dgm:t>
        <a:bodyPr/>
        <a:lstStyle/>
        <a:p>
          <a:pPr rtl="0"/>
          <a:r>
            <a:rPr lang="en-US" smtClean="0"/>
            <a:t>Employers </a:t>
          </a:r>
          <a:r>
            <a:rPr lang="en-US" dirty="0" smtClean="0"/>
            <a:t>are responsible to keep workers and other people out of the AEZ on their own property</a:t>
          </a:r>
          <a:endParaRPr lang="en-US" dirty="0"/>
        </a:p>
      </dgm:t>
    </dgm:pt>
    <dgm:pt modelId="{0993826B-3E94-428B-9182-70A1AE912A21}" type="parTrans" cxnId="{2411B5BF-E33C-4871-90DF-0F08F7BA8B2F}">
      <dgm:prSet/>
      <dgm:spPr/>
      <dgm:t>
        <a:bodyPr/>
        <a:lstStyle/>
        <a:p>
          <a:endParaRPr lang="en-US"/>
        </a:p>
      </dgm:t>
    </dgm:pt>
    <dgm:pt modelId="{E3695E36-C552-43FB-9187-012645DE8A81}" type="sibTrans" cxnId="{2411B5BF-E33C-4871-90DF-0F08F7BA8B2F}">
      <dgm:prSet/>
      <dgm:spPr/>
      <dgm:t>
        <a:bodyPr/>
        <a:lstStyle/>
        <a:p>
          <a:endParaRPr lang="en-US"/>
        </a:p>
      </dgm:t>
    </dgm:pt>
    <dgm:pt modelId="{A266524C-6B87-4F1E-8AF9-13811995BC11}">
      <dgm:prSet/>
      <dgm:spPr/>
      <dgm:t>
        <a:bodyPr/>
        <a:lstStyle/>
        <a:p>
          <a:r>
            <a:rPr lang="en-US" dirty="0" smtClean="0"/>
            <a:t>Moves with application</a:t>
          </a:r>
          <a:endParaRPr lang="en-US" dirty="0"/>
        </a:p>
      </dgm:t>
    </dgm:pt>
    <dgm:pt modelId="{35D8C586-F302-4CC6-8CB3-4DC2808E6C21}" type="parTrans" cxnId="{C8BE8793-0A78-49D9-B3E5-CE8E98EE6479}">
      <dgm:prSet/>
      <dgm:spPr/>
      <dgm:t>
        <a:bodyPr/>
        <a:lstStyle/>
        <a:p>
          <a:endParaRPr lang="en-US"/>
        </a:p>
      </dgm:t>
    </dgm:pt>
    <dgm:pt modelId="{8E6A00BE-C8D1-4D79-A4D5-B2632E985437}" type="sibTrans" cxnId="{C8BE8793-0A78-49D9-B3E5-CE8E98EE6479}">
      <dgm:prSet/>
      <dgm:spPr/>
      <dgm:t>
        <a:bodyPr/>
        <a:lstStyle/>
        <a:p>
          <a:endParaRPr lang="en-US"/>
        </a:p>
      </dgm:t>
    </dgm:pt>
    <dgm:pt modelId="{92F2F91D-70AA-42DA-B24A-9BC22B70AA0C}" type="pres">
      <dgm:prSet presAssocID="{4D81CE97-26F3-4DD5-91CE-F6E6E00D8D41}" presName="cycle" presStyleCnt="0">
        <dgm:presLayoutVars>
          <dgm:chMax val="1"/>
          <dgm:dir/>
          <dgm:animLvl val="ctr"/>
          <dgm:resizeHandles val="exact"/>
        </dgm:presLayoutVars>
      </dgm:prSet>
      <dgm:spPr/>
      <dgm:t>
        <a:bodyPr/>
        <a:lstStyle/>
        <a:p>
          <a:endParaRPr lang="en-US"/>
        </a:p>
      </dgm:t>
    </dgm:pt>
    <dgm:pt modelId="{75E965D1-BDAC-4340-BD90-689CD939142D}" type="pres">
      <dgm:prSet presAssocID="{57E34A3F-CC39-46AB-8D67-3CA15F09A0A9}" presName="centerShape" presStyleLbl="node0" presStyleIdx="0" presStyleCnt="1"/>
      <dgm:spPr/>
      <dgm:t>
        <a:bodyPr/>
        <a:lstStyle/>
        <a:p>
          <a:endParaRPr lang="en-US"/>
        </a:p>
      </dgm:t>
    </dgm:pt>
    <dgm:pt modelId="{5FD412D6-678E-4BA1-B880-595B09B1B59E}" type="pres">
      <dgm:prSet presAssocID="{82FE48BF-68B0-4267-9D7D-CE0BBB83EC13}" presName="parTrans" presStyleLbl="bgSibTrans2D1" presStyleIdx="0" presStyleCnt="4"/>
      <dgm:spPr/>
      <dgm:t>
        <a:bodyPr/>
        <a:lstStyle/>
        <a:p>
          <a:endParaRPr lang="en-US"/>
        </a:p>
      </dgm:t>
    </dgm:pt>
    <dgm:pt modelId="{10B62263-3AAD-44CE-820D-27B7BFE6DD82}" type="pres">
      <dgm:prSet presAssocID="{E8210A1E-BAD9-4AA2-9167-BCD669E383A5}" presName="node" presStyleLbl="node1" presStyleIdx="0" presStyleCnt="4">
        <dgm:presLayoutVars>
          <dgm:bulletEnabled val="1"/>
        </dgm:presLayoutVars>
      </dgm:prSet>
      <dgm:spPr/>
      <dgm:t>
        <a:bodyPr/>
        <a:lstStyle/>
        <a:p>
          <a:endParaRPr lang="en-US"/>
        </a:p>
      </dgm:t>
    </dgm:pt>
    <dgm:pt modelId="{A59FC16C-22CD-4395-A4FD-7D4BA5B6AA98}" type="pres">
      <dgm:prSet presAssocID="{0993826B-3E94-428B-9182-70A1AE912A21}" presName="parTrans" presStyleLbl="bgSibTrans2D1" presStyleIdx="1" presStyleCnt="4"/>
      <dgm:spPr/>
      <dgm:t>
        <a:bodyPr/>
        <a:lstStyle/>
        <a:p>
          <a:endParaRPr lang="en-US"/>
        </a:p>
      </dgm:t>
    </dgm:pt>
    <dgm:pt modelId="{01FC9515-B1BF-41C9-A627-A5A478D4DAAC}" type="pres">
      <dgm:prSet presAssocID="{E4CF0033-3A8F-4BD4-93AB-32A447FEBC3A}" presName="node" presStyleLbl="node1" presStyleIdx="1" presStyleCnt="4">
        <dgm:presLayoutVars>
          <dgm:bulletEnabled val="1"/>
        </dgm:presLayoutVars>
      </dgm:prSet>
      <dgm:spPr/>
      <dgm:t>
        <a:bodyPr/>
        <a:lstStyle/>
        <a:p>
          <a:endParaRPr lang="en-US"/>
        </a:p>
      </dgm:t>
    </dgm:pt>
    <dgm:pt modelId="{2174601C-0359-489F-A0DD-1EA65E2FCB8A}" type="pres">
      <dgm:prSet presAssocID="{A55DB81D-DABB-494E-AE07-56D3551995AE}" presName="parTrans" presStyleLbl="bgSibTrans2D1" presStyleIdx="2" presStyleCnt="4"/>
      <dgm:spPr/>
      <dgm:t>
        <a:bodyPr/>
        <a:lstStyle/>
        <a:p>
          <a:endParaRPr lang="en-US"/>
        </a:p>
      </dgm:t>
    </dgm:pt>
    <dgm:pt modelId="{8682894C-399B-4DEF-9D12-EDE9C19522E5}" type="pres">
      <dgm:prSet presAssocID="{4EFB92B6-0ADD-4B11-B4A6-D56F3A6C34A2}" presName="node" presStyleLbl="node1" presStyleIdx="2" presStyleCnt="4">
        <dgm:presLayoutVars>
          <dgm:bulletEnabled val="1"/>
        </dgm:presLayoutVars>
      </dgm:prSet>
      <dgm:spPr/>
      <dgm:t>
        <a:bodyPr/>
        <a:lstStyle/>
        <a:p>
          <a:endParaRPr lang="en-US"/>
        </a:p>
      </dgm:t>
    </dgm:pt>
    <dgm:pt modelId="{75D7A77A-B6E4-49AF-86BC-9836C02E591D}" type="pres">
      <dgm:prSet presAssocID="{35D8C586-F302-4CC6-8CB3-4DC2808E6C21}" presName="parTrans" presStyleLbl="bgSibTrans2D1" presStyleIdx="3" presStyleCnt="4"/>
      <dgm:spPr/>
      <dgm:t>
        <a:bodyPr/>
        <a:lstStyle/>
        <a:p>
          <a:endParaRPr lang="en-US"/>
        </a:p>
      </dgm:t>
    </dgm:pt>
    <dgm:pt modelId="{6F7F1BAC-BB01-438C-9E0B-3ECBE6945A41}" type="pres">
      <dgm:prSet presAssocID="{A266524C-6B87-4F1E-8AF9-13811995BC11}" presName="node" presStyleLbl="node1" presStyleIdx="3" presStyleCnt="4">
        <dgm:presLayoutVars>
          <dgm:bulletEnabled val="1"/>
        </dgm:presLayoutVars>
      </dgm:prSet>
      <dgm:spPr/>
      <dgm:t>
        <a:bodyPr/>
        <a:lstStyle/>
        <a:p>
          <a:endParaRPr lang="en-US"/>
        </a:p>
      </dgm:t>
    </dgm:pt>
  </dgm:ptLst>
  <dgm:cxnLst>
    <dgm:cxn modelId="{4DB63DF9-7144-4046-9F82-CA6D50295E11}" type="presOf" srcId="{E4CF0033-3A8F-4BD4-93AB-32A447FEBC3A}" destId="{01FC9515-B1BF-41C9-A627-A5A478D4DAAC}" srcOrd="0" destOrd="0" presId="urn:microsoft.com/office/officeart/2005/8/layout/radial4"/>
    <dgm:cxn modelId="{32C157D1-C120-4D54-8853-7D3EDFF484B0}" type="presOf" srcId="{0993826B-3E94-428B-9182-70A1AE912A21}" destId="{A59FC16C-22CD-4395-A4FD-7D4BA5B6AA98}" srcOrd="0" destOrd="0" presId="urn:microsoft.com/office/officeart/2005/8/layout/radial4"/>
    <dgm:cxn modelId="{EC6C130F-82D1-4DD2-AE74-0C37192CA08B}" type="presOf" srcId="{4EFB92B6-0ADD-4B11-B4A6-D56F3A6C34A2}" destId="{8682894C-399B-4DEF-9D12-EDE9C19522E5}" srcOrd="0" destOrd="0" presId="urn:microsoft.com/office/officeart/2005/8/layout/radial4"/>
    <dgm:cxn modelId="{447B3EC9-FFC5-44D3-B4DE-7359C4D8DE56}" srcId="{4D81CE97-26F3-4DD5-91CE-F6E6E00D8D41}" destId="{443C4817-916C-473D-8D00-3830CB7ABD36}" srcOrd="1" destOrd="0" parTransId="{CF32D5E0-B20F-4286-9E37-B9E6EE702AE8}" sibTransId="{8C093633-B6A8-42E3-B7FD-3595E0DAE59D}"/>
    <dgm:cxn modelId="{F65A47EE-E2FC-41A9-B2D3-AD5D2BB65C99}" srcId="{4D81CE97-26F3-4DD5-91CE-F6E6E00D8D41}" destId="{57E34A3F-CC39-46AB-8D67-3CA15F09A0A9}" srcOrd="0" destOrd="0" parTransId="{EA111714-8D7C-4FED-AED4-6F9198C8F082}" sibTransId="{F2763612-5269-44CD-8521-E30BEE04CB0A}"/>
    <dgm:cxn modelId="{947B9CCE-957C-4967-8493-3CDF29EAF3BD}" srcId="{57E34A3F-CC39-46AB-8D67-3CA15F09A0A9}" destId="{E8210A1E-BAD9-4AA2-9167-BCD669E383A5}" srcOrd="0" destOrd="0" parTransId="{82FE48BF-68B0-4267-9D7D-CE0BBB83EC13}" sibTransId="{7F3D0DE0-1391-4DDB-BBB8-4FF8F882CBF9}"/>
    <dgm:cxn modelId="{BE78925C-400B-4ABC-8D16-00F31A2C9816}" type="presOf" srcId="{4D81CE97-26F3-4DD5-91CE-F6E6E00D8D41}" destId="{92F2F91D-70AA-42DA-B24A-9BC22B70AA0C}" srcOrd="0" destOrd="0" presId="urn:microsoft.com/office/officeart/2005/8/layout/radial4"/>
    <dgm:cxn modelId="{81C315AF-4E77-4FCD-B9C3-F2A9D2829AF6}" type="presOf" srcId="{E8210A1E-BAD9-4AA2-9167-BCD669E383A5}" destId="{10B62263-3AAD-44CE-820D-27B7BFE6DD82}" srcOrd="0" destOrd="0" presId="urn:microsoft.com/office/officeart/2005/8/layout/radial4"/>
    <dgm:cxn modelId="{C8BE8793-0A78-49D9-B3E5-CE8E98EE6479}" srcId="{57E34A3F-CC39-46AB-8D67-3CA15F09A0A9}" destId="{A266524C-6B87-4F1E-8AF9-13811995BC11}" srcOrd="3" destOrd="0" parTransId="{35D8C586-F302-4CC6-8CB3-4DC2808E6C21}" sibTransId="{8E6A00BE-C8D1-4D79-A4D5-B2632E985437}"/>
    <dgm:cxn modelId="{CB610469-EC8A-4928-B23E-66C0E0E7DC92}" type="presOf" srcId="{35D8C586-F302-4CC6-8CB3-4DC2808E6C21}" destId="{75D7A77A-B6E4-49AF-86BC-9836C02E591D}" srcOrd="0" destOrd="0" presId="urn:microsoft.com/office/officeart/2005/8/layout/radial4"/>
    <dgm:cxn modelId="{1D752E4C-4330-4F0C-9DB1-E1A74DD34C72}" type="presOf" srcId="{A266524C-6B87-4F1E-8AF9-13811995BC11}" destId="{6F7F1BAC-BB01-438C-9E0B-3ECBE6945A41}" srcOrd="0" destOrd="0" presId="urn:microsoft.com/office/officeart/2005/8/layout/radial4"/>
    <dgm:cxn modelId="{97EF0F91-CCF0-4088-9075-0421E8F06609}" type="presOf" srcId="{57E34A3F-CC39-46AB-8D67-3CA15F09A0A9}" destId="{75E965D1-BDAC-4340-BD90-689CD939142D}" srcOrd="0" destOrd="0" presId="urn:microsoft.com/office/officeart/2005/8/layout/radial4"/>
    <dgm:cxn modelId="{C9FB64C7-48FB-47E0-933D-91B814CCE844}" type="presOf" srcId="{82FE48BF-68B0-4267-9D7D-CE0BBB83EC13}" destId="{5FD412D6-678E-4BA1-B880-595B09B1B59E}" srcOrd="0" destOrd="0" presId="urn:microsoft.com/office/officeart/2005/8/layout/radial4"/>
    <dgm:cxn modelId="{78B74C07-95B8-47EB-BD2C-37F2D0F92A03}" type="presOf" srcId="{A55DB81D-DABB-494E-AE07-56D3551995AE}" destId="{2174601C-0359-489F-A0DD-1EA65E2FCB8A}" srcOrd="0" destOrd="0" presId="urn:microsoft.com/office/officeart/2005/8/layout/radial4"/>
    <dgm:cxn modelId="{6C831557-F9D5-43E9-BF2B-9AB3841008C9}" srcId="{57E34A3F-CC39-46AB-8D67-3CA15F09A0A9}" destId="{4EFB92B6-0ADD-4B11-B4A6-D56F3A6C34A2}" srcOrd="2" destOrd="0" parTransId="{A55DB81D-DABB-494E-AE07-56D3551995AE}" sibTransId="{4AF1761F-D4A1-4904-B0A0-53D3DF2F4B68}"/>
    <dgm:cxn modelId="{2411B5BF-E33C-4871-90DF-0F08F7BA8B2F}" srcId="{57E34A3F-CC39-46AB-8D67-3CA15F09A0A9}" destId="{E4CF0033-3A8F-4BD4-93AB-32A447FEBC3A}" srcOrd="1" destOrd="0" parTransId="{0993826B-3E94-428B-9182-70A1AE912A21}" sibTransId="{E3695E36-C552-43FB-9187-012645DE8A81}"/>
    <dgm:cxn modelId="{A2B6E121-EC01-4473-86B3-E991DD6E2713}" type="presParOf" srcId="{92F2F91D-70AA-42DA-B24A-9BC22B70AA0C}" destId="{75E965D1-BDAC-4340-BD90-689CD939142D}" srcOrd="0" destOrd="0" presId="urn:microsoft.com/office/officeart/2005/8/layout/radial4"/>
    <dgm:cxn modelId="{4FA5636F-FF1C-43A9-B9C0-BF0069702BDB}" type="presParOf" srcId="{92F2F91D-70AA-42DA-B24A-9BC22B70AA0C}" destId="{5FD412D6-678E-4BA1-B880-595B09B1B59E}" srcOrd="1" destOrd="0" presId="urn:microsoft.com/office/officeart/2005/8/layout/radial4"/>
    <dgm:cxn modelId="{EEC73021-BFE5-4974-8B41-6A291A879B24}" type="presParOf" srcId="{92F2F91D-70AA-42DA-B24A-9BC22B70AA0C}" destId="{10B62263-3AAD-44CE-820D-27B7BFE6DD82}" srcOrd="2" destOrd="0" presId="urn:microsoft.com/office/officeart/2005/8/layout/radial4"/>
    <dgm:cxn modelId="{023D7590-6B40-4065-9F23-7744247798DC}" type="presParOf" srcId="{92F2F91D-70AA-42DA-B24A-9BC22B70AA0C}" destId="{A59FC16C-22CD-4395-A4FD-7D4BA5B6AA98}" srcOrd="3" destOrd="0" presId="urn:microsoft.com/office/officeart/2005/8/layout/radial4"/>
    <dgm:cxn modelId="{77D42179-DC4C-425B-A939-52F44AC65307}" type="presParOf" srcId="{92F2F91D-70AA-42DA-B24A-9BC22B70AA0C}" destId="{01FC9515-B1BF-41C9-A627-A5A478D4DAAC}" srcOrd="4" destOrd="0" presId="urn:microsoft.com/office/officeart/2005/8/layout/radial4"/>
    <dgm:cxn modelId="{DD5C8FF0-BC9C-49F4-A164-8BF5346AD2F9}" type="presParOf" srcId="{92F2F91D-70AA-42DA-B24A-9BC22B70AA0C}" destId="{2174601C-0359-489F-A0DD-1EA65E2FCB8A}" srcOrd="5" destOrd="0" presId="urn:microsoft.com/office/officeart/2005/8/layout/radial4"/>
    <dgm:cxn modelId="{F2DBCDBB-1501-4E22-BEFC-E9421B172CD3}" type="presParOf" srcId="{92F2F91D-70AA-42DA-B24A-9BC22B70AA0C}" destId="{8682894C-399B-4DEF-9D12-EDE9C19522E5}" srcOrd="6" destOrd="0" presId="urn:microsoft.com/office/officeart/2005/8/layout/radial4"/>
    <dgm:cxn modelId="{C82634BE-F285-444F-B19C-7104358DF501}" type="presParOf" srcId="{92F2F91D-70AA-42DA-B24A-9BC22B70AA0C}" destId="{75D7A77A-B6E4-49AF-86BC-9836C02E591D}" srcOrd="7" destOrd="0" presId="urn:microsoft.com/office/officeart/2005/8/layout/radial4"/>
    <dgm:cxn modelId="{FC24836B-4F02-46A6-89AF-9640A5D5D87F}" type="presParOf" srcId="{92F2F91D-70AA-42DA-B24A-9BC22B70AA0C}" destId="{6F7F1BAC-BB01-438C-9E0B-3ECBE6945A41}"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6D71CD-9485-4CF1-B782-38CC07C7B2A0}"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29CE93FF-3665-491C-9917-862B260B3F4A}">
      <dgm:prSet/>
      <dgm:spPr/>
      <dgm:t>
        <a:bodyPr/>
        <a:lstStyle/>
        <a:p>
          <a:pPr rtl="0"/>
          <a:r>
            <a:rPr lang="en-US" dirty="0" smtClean="0"/>
            <a:t>Be medically cleared</a:t>
          </a:r>
          <a:endParaRPr lang="en-US" dirty="0"/>
        </a:p>
      </dgm:t>
    </dgm:pt>
    <dgm:pt modelId="{E19BF7FE-19B2-4D87-8F12-F66F344CB2BF}" type="parTrans" cxnId="{EF658978-CD5A-4ED6-BD96-CB69F5E0EA9F}">
      <dgm:prSet/>
      <dgm:spPr/>
      <dgm:t>
        <a:bodyPr/>
        <a:lstStyle/>
        <a:p>
          <a:endParaRPr lang="en-US"/>
        </a:p>
      </dgm:t>
    </dgm:pt>
    <dgm:pt modelId="{3208B965-7288-4880-B0AB-C42D14C48BE2}" type="sibTrans" cxnId="{EF658978-CD5A-4ED6-BD96-CB69F5E0EA9F}">
      <dgm:prSet/>
      <dgm:spPr/>
      <dgm:t>
        <a:bodyPr/>
        <a:lstStyle/>
        <a:p>
          <a:endParaRPr lang="en-US"/>
        </a:p>
      </dgm:t>
    </dgm:pt>
    <dgm:pt modelId="{6C964AB1-6D4A-481B-A6DC-9458DC5F6171}">
      <dgm:prSet/>
      <dgm:spPr/>
      <dgm:t>
        <a:bodyPr/>
        <a:lstStyle/>
        <a:p>
          <a:endParaRPr lang="en-US" dirty="0" smtClean="0"/>
        </a:p>
      </dgm:t>
    </dgm:pt>
    <dgm:pt modelId="{F84E33B7-037D-4903-BD4C-7C535F775380}" type="parTrans" cxnId="{28C380F3-58A4-4692-B9D2-CDD29DA8AD28}">
      <dgm:prSet/>
      <dgm:spPr/>
      <dgm:t>
        <a:bodyPr/>
        <a:lstStyle/>
        <a:p>
          <a:endParaRPr lang="en-US"/>
        </a:p>
      </dgm:t>
    </dgm:pt>
    <dgm:pt modelId="{E96334D0-B2CA-46CB-A3DA-1019126EABBB}" type="sibTrans" cxnId="{28C380F3-58A4-4692-B9D2-CDD29DA8AD28}">
      <dgm:prSet/>
      <dgm:spPr/>
      <dgm:t>
        <a:bodyPr/>
        <a:lstStyle/>
        <a:p>
          <a:endParaRPr lang="en-US"/>
        </a:p>
      </dgm:t>
    </dgm:pt>
    <dgm:pt modelId="{8149E6DA-0011-4E13-81D5-255332CC2499}">
      <dgm:prSet/>
      <dgm:spPr/>
      <dgm:t>
        <a:bodyPr/>
        <a:lstStyle/>
        <a:p>
          <a:endParaRPr lang="en-US"/>
        </a:p>
      </dgm:t>
    </dgm:pt>
    <dgm:pt modelId="{01D5B135-6FB6-4D1A-B8E4-FA20020355A0}" type="parTrans" cxnId="{2A6CA04F-FB21-41CF-ADC2-CACE53D3E773}">
      <dgm:prSet/>
      <dgm:spPr/>
      <dgm:t>
        <a:bodyPr/>
        <a:lstStyle/>
        <a:p>
          <a:endParaRPr lang="en-US"/>
        </a:p>
      </dgm:t>
    </dgm:pt>
    <dgm:pt modelId="{3F45DC93-C8F7-416D-BEC2-39D455FFF870}" type="sibTrans" cxnId="{2A6CA04F-FB21-41CF-ADC2-CACE53D3E773}">
      <dgm:prSet/>
      <dgm:spPr/>
      <dgm:t>
        <a:bodyPr/>
        <a:lstStyle/>
        <a:p>
          <a:endParaRPr lang="en-US"/>
        </a:p>
      </dgm:t>
    </dgm:pt>
    <dgm:pt modelId="{AF641112-C304-4771-B761-D0500F3FABE3}">
      <dgm:prSet/>
      <dgm:spPr>
        <a:blipFill rotWithShape="0">
          <a:blip xmlns:r="http://schemas.openxmlformats.org/officeDocument/2006/relationships" r:embed="rId1"/>
          <a:stretch>
            <a:fillRect/>
          </a:stretch>
        </a:blipFill>
      </dgm:spPr>
      <dgm:t>
        <a:bodyPr/>
        <a:lstStyle/>
        <a:p>
          <a:pPr rtl="0"/>
          <a:endParaRPr lang="en-US" dirty="0"/>
        </a:p>
      </dgm:t>
    </dgm:pt>
    <dgm:pt modelId="{1B0B53D1-C9FA-40EE-8AD9-282909F159CB}" type="parTrans" cxnId="{75BCD4EC-FEE2-4F40-85A4-4704E42AE4F2}">
      <dgm:prSet/>
      <dgm:spPr/>
      <dgm:t>
        <a:bodyPr/>
        <a:lstStyle/>
        <a:p>
          <a:endParaRPr lang="en-US"/>
        </a:p>
      </dgm:t>
    </dgm:pt>
    <dgm:pt modelId="{57555612-EA3E-4585-8A2B-E4AF43033C25}" type="sibTrans" cxnId="{75BCD4EC-FEE2-4F40-85A4-4704E42AE4F2}">
      <dgm:prSet/>
      <dgm:spPr/>
      <dgm:t>
        <a:bodyPr/>
        <a:lstStyle/>
        <a:p>
          <a:endParaRPr lang="en-US"/>
        </a:p>
      </dgm:t>
    </dgm:pt>
    <dgm:pt modelId="{26E3FAD1-ED2C-4EE3-BFE7-965FFB810ECC}">
      <dgm:prSet/>
      <dgm:spPr/>
      <dgm:t>
        <a:bodyPr/>
        <a:lstStyle/>
        <a:p>
          <a:pPr rtl="0"/>
          <a:r>
            <a:rPr lang="en-US" dirty="0" smtClean="0"/>
            <a:t>Fit tested</a:t>
          </a:r>
          <a:endParaRPr lang="en-US" dirty="0"/>
        </a:p>
      </dgm:t>
    </dgm:pt>
    <dgm:pt modelId="{D87973CD-9937-4B1F-BFF8-873D15B8581E}" type="parTrans" cxnId="{CBE08CEF-B3F1-4A3F-B9D9-246675EDAFF0}">
      <dgm:prSet/>
      <dgm:spPr/>
      <dgm:t>
        <a:bodyPr/>
        <a:lstStyle/>
        <a:p>
          <a:endParaRPr lang="en-US"/>
        </a:p>
      </dgm:t>
    </dgm:pt>
    <dgm:pt modelId="{FF1CE6AB-44E7-4713-B4C9-19EAF19E2DEA}" type="sibTrans" cxnId="{CBE08CEF-B3F1-4A3F-B9D9-246675EDAFF0}">
      <dgm:prSet/>
      <dgm:spPr/>
      <dgm:t>
        <a:bodyPr/>
        <a:lstStyle/>
        <a:p>
          <a:endParaRPr lang="en-US"/>
        </a:p>
      </dgm:t>
    </dgm:pt>
    <dgm:pt modelId="{98B97B1C-7C1B-4DA2-92C0-ECAB8A8170E2}">
      <dgm:prSet/>
      <dgm:spPr/>
      <dgm:t>
        <a:bodyPr/>
        <a:lstStyle/>
        <a:p>
          <a:r>
            <a:rPr lang="en-US" dirty="0" smtClean="0"/>
            <a:t>Instructed on use and </a:t>
          </a:r>
          <a:r>
            <a:rPr lang="en-US" dirty="0" err="1" smtClean="0"/>
            <a:t>maintainence</a:t>
          </a:r>
          <a:endParaRPr lang="en-US" dirty="0"/>
        </a:p>
      </dgm:t>
    </dgm:pt>
    <dgm:pt modelId="{69B24DDC-D7FF-45E8-8997-6E3784522F33}" type="parTrans" cxnId="{8D9BBCE1-D8BE-4911-8FF1-E36F2410BF47}">
      <dgm:prSet/>
      <dgm:spPr/>
      <dgm:t>
        <a:bodyPr/>
        <a:lstStyle/>
        <a:p>
          <a:endParaRPr lang="en-US"/>
        </a:p>
      </dgm:t>
    </dgm:pt>
    <dgm:pt modelId="{A8A8C382-D625-4086-9CD4-0C0A09C60D97}" type="sibTrans" cxnId="{8D9BBCE1-D8BE-4911-8FF1-E36F2410BF47}">
      <dgm:prSet/>
      <dgm:spPr/>
      <dgm:t>
        <a:bodyPr/>
        <a:lstStyle/>
        <a:p>
          <a:endParaRPr lang="en-US"/>
        </a:p>
      </dgm:t>
    </dgm:pt>
    <dgm:pt modelId="{AB1FF981-AA77-49B7-8008-E7551C7CAB2E}">
      <dgm:prSet/>
      <dgm:spPr/>
      <dgm:t>
        <a:bodyPr/>
        <a:lstStyle/>
        <a:p>
          <a:endParaRPr lang="en-US" dirty="0"/>
        </a:p>
      </dgm:t>
    </dgm:pt>
    <dgm:pt modelId="{3D8DF6F3-8B67-407C-8338-6DF3F42603DC}" type="parTrans" cxnId="{46E1F830-EA49-4426-98D8-9B8A50DEC47F}">
      <dgm:prSet/>
      <dgm:spPr/>
      <dgm:t>
        <a:bodyPr/>
        <a:lstStyle/>
        <a:p>
          <a:endParaRPr lang="en-US"/>
        </a:p>
      </dgm:t>
    </dgm:pt>
    <dgm:pt modelId="{A53DAEF7-6EE4-42AB-B5C9-F97D207E0913}" type="sibTrans" cxnId="{46E1F830-EA49-4426-98D8-9B8A50DEC47F}">
      <dgm:prSet/>
      <dgm:spPr/>
      <dgm:t>
        <a:bodyPr/>
        <a:lstStyle/>
        <a:p>
          <a:endParaRPr lang="en-US"/>
        </a:p>
      </dgm:t>
    </dgm:pt>
    <dgm:pt modelId="{18826F1C-3224-4552-B5C5-73AF9A694EE7}" type="pres">
      <dgm:prSet presAssocID="{B66D71CD-9485-4CF1-B782-38CC07C7B2A0}" presName="Name0" presStyleCnt="0">
        <dgm:presLayoutVars>
          <dgm:chMax val="1"/>
          <dgm:chPref val="1"/>
          <dgm:dir/>
          <dgm:resizeHandles/>
        </dgm:presLayoutVars>
      </dgm:prSet>
      <dgm:spPr/>
      <dgm:t>
        <a:bodyPr/>
        <a:lstStyle/>
        <a:p>
          <a:endParaRPr lang="en-US"/>
        </a:p>
      </dgm:t>
    </dgm:pt>
    <dgm:pt modelId="{2D9A4A93-B04A-42BC-91AA-E2C6AB037B97}" type="pres">
      <dgm:prSet presAssocID="{AF641112-C304-4771-B761-D0500F3FABE3}" presName="Parent" presStyleLbl="node1" presStyleIdx="0" presStyleCnt="2">
        <dgm:presLayoutVars>
          <dgm:chMax val="4"/>
          <dgm:chPref val="3"/>
        </dgm:presLayoutVars>
      </dgm:prSet>
      <dgm:spPr/>
      <dgm:t>
        <a:bodyPr/>
        <a:lstStyle/>
        <a:p>
          <a:endParaRPr lang="en-US"/>
        </a:p>
      </dgm:t>
    </dgm:pt>
    <dgm:pt modelId="{798DBAF5-D482-49D6-B2B3-606DEA855BD4}" type="pres">
      <dgm:prSet presAssocID="{29CE93FF-3665-491C-9917-862B260B3F4A}" presName="Accent" presStyleLbl="node1" presStyleIdx="1" presStyleCnt="2"/>
      <dgm:spPr/>
    </dgm:pt>
    <dgm:pt modelId="{FDB65714-004C-4D7A-ACF3-35387D4DDDB5}" type="pres">
      <dgm:prSet presAssocID="{29CE93FF-3665-491C-9917-862B260B3F4A}" presName="Image1" presStyleLbl="fgImgPlace1" presStyleIdx="0" presStyleCnt="3"/>
      <dgm:spPr>
        <a:blipFill rotWithShape="1">
          <a:blip xmlns:r="http://schemas.openxmlformats.org/officeDocument/2006/relationships" r:embed="rId2"/>
          <a:stretch>
            <a:fillRect/>
          </a:stretch>
        </a:blipFill>
      </dgm:spPr>
    </dgm:pt>
    <dgm:pt modelId="{7A291EFC-3DE4-409E-A1A1-E2FAD43D662B}" type="pres">
      <dgm:prSet presAssocID="{29CE93FF-3665-491C-9917-862B260B3F4A}" presName="Child1" presStyleLbl="revTx" presStyleIdx="0" presStyleCnt="3">
        <dgm:presLayoutVars>
          <dgm:chMax val="0"/>
          <dgm:chPref val="0"/>
          <dgm:bulletEnabled val="1"/>
        </dgm:presLayoutVars>
      </dgm:prSet>
      <dgm:spPr/>
      <dgm:t>
        <a:bodyPr/>
        <a:lstStyle/>
        <a:p>
          <a:endParaRPr lang="en-US"/>
        </a:p>
      </dgm:t>
    </dgm:pt>
    <dgm:pt modelId="{01E94870-C3EC-45AD-AAF8-BB24219B1FB2}" type="pres">
      <dgm:prSet presAssocID="{26E3FAD1-ED2C-4EE3-BFE7-965FFB810ECC}" presName="Image2" presStyleCnt="0"/>
      <dgm:spPr/>
    </dgm:pt>
    <dgm:pt modelId="{56EDF613-D391-47DC-8C55-F24FB1A4E0E8}" type="pres">
      <dgm:prSet presAssocID="{26E3FAD1-ED2C-4EE3-BFE7-965FFB810ECC}" presName="Image" presStyleLbl="fgImgPlace1" presStyleIdx="1" presStyleCnt="3"/>
      <dgm:spPr>
        <a:blipFill rotWithShape="1">
          <a:blip xmlns:r="http://schemas.openxmlformats.org/officeDocument/2006/relationships" r:embed="rId3"/>
          <a:stretch>
            <a:fillRect/>
          </a:stretch>
        </a:blipFill>
      </dgm:spPr>
    </dgm:pt>
    <dgm:pt modelId="{179114FC-6B6A-42E7-A2F2-4B3A9E53F171}" type="pres">
      <dgm:prSet presAssocID="{26E3FAD1-ED2C-4EE3-BFE7-965FFB810ECC}" presName="Child2" presStyleLbl="revTx" presStyleIdx="1" presStyleCnt="3">
        <dgm:presLayoutVars>
          <dgm:chMax val="0"/>
          <dgm:chPref val="0"/>
          <dgm:bulletEnabled val="1"/>
        </dgm:presLayoutVars>
      </dgm:prSet>
      <dgm:spPr/>
      <dgm:t>
        <a:bodyPr/>
        <a:lstStyle/>
        <a:p>
          <a:endParaRPr lang="en-US"/>
        </a:p>
      </dgm:t>
    </dgm:pt>
    <dgm:pt modelId="{435BD914-03CA-429B-8B20-C62ED3B76B6B}" type="pres">
      <dgm:prSet presAssocID="{98B97B1C-7C1B-4DA2-92C0-ECAB8A8170E2}" presName="Image3" presStyleCnt="0"/>
      <dgm:spPr/>
    </dgm:pt>
    <dgm:pt modelId="{7F541418-B64E-4ED6-86C1-D956D9B58345}" type="pres">
      <dgm:prSet presAssocID="{98B97B1C-7C1B-4DA2-92C0-ECAB8A8170E2}" presName="Image" presStyleLbl="fgImgPlace1" presStyleIdx="2" presStyleCnt="3"/>
      <dgm:spPr>
        <a:blipFill rotWithShape="1">
          <a:blip xmlns:r="http://schemas.openxmlformats.org/officeDocument/2006/relationships" r:embed="rId4"/>
          <a:stretch>
            <a:fillRect/>
          </a:stretch>
        </a:blipFill>
      </dgm:spPr>
    </dgm:pt>
    <dgm:pt modelId="{B6056C45-7169-4840-98B3-E46C7E715C63}" type="pres">
      <dgm:prSet presAssocID="{98B97B1C-7C1B-4DA2-92C0-ECAB8A8170E2}" presName="Child3" presStyleLbl="revTx" presStyleIdx="2" presStyleCnt="3">
        <dgm:presLayoutVars>
          <dgm:chMax val="0"/>
          <dgm:chPref val="0"/>
          <dgm:bulletEnabled val="1"/>
        </dgm:presLayoutVars>
      </dgm:prSet>
      <dgm:spPr/>
      <dgm:t>
        <a:bodyPr/>
        <a:lstStyle/>
        <a:p>
          <a:endParaRPr lang="en-US"/>
        </a:p>
      </dgm:t>
    </dgm:pt>
  </dgm:ptLst>
  <dgm:cxnLst>
    <dgm:cxn modelId="{8ADA9E4F-7F07-4440-AEFD-9369ECFA3C35}" type="presOf" srcId="{AF641112-C304-4771-B761-D0500F3FABE3}" destId="{2D9A4A93-B04A-42BC-91AA-E2C6AB037B97}" srcOrd="0" destOrd="0" presId="urn:microsoft.com/office/officeart/2011/layout/RadialPictureList"/>
    <dgm:cxn modelId="{CBE08CEF-B3F1-4A3F-B9D9-246675EDAFF0}" srcId="{AF641112-C304-4771-B761-D0500F3FABE3}" destId="{26E3FAD1-ED2C-4EE3-BFE7-965FFB810ECC}" srcOrd="1" destOrd="0" parTransId="{D87973CD-9937-4B1F-BFF8-873D15B8581E}" sibTransId="{FF1CE6AB-44E7-4713-B4C9-19EAF19E2DEA}"/>
    <dgm:cxn modelId="{83294805-8F92-46EC-9448-86B2191C327D}" type="presOf" srcId="{26E3FAD1-ED2C-4EE3-BFE7-965FFB810ECC}" destId="{179114FC-6B6A-42E7-A2F2-4B3A9E53F171}" srcOrd="0" destOrd="0" presId="urn:microsoft.com/office/officeart/2011/layout/RadialPictureList"/>
    <dgm:cxn modelId="{6374D6D3-5600-45D6-ABB2-E92379F3E1FB}" type="presOf" srcId="{B66D71CD-9485-4CF1-B782-38CC07C7B2A0}" destId="{18826F1C-3224-4552-B5C5-73AF9A694EE7}" srcOrd="0" destOrd="0" presId="urn:microsoft.com/office/officeart/2011/layout/RadialPictureList"/>
    <dgm:cxn modelId="{75BCD4EC-FEE2-4F40-85A4-4704E42AE4F2}" srcId="{B66D71CD-9485-4CF1-B782-38CC07C7B2A0}" destId="{AF641112-C304-4771-B761-D0500F3FABE3}" srcOrd="0" destOrd="0" parTransId="{1B0B53D1-C9FA-40EE-8AD9-282909F159CB}" sibTransId="{57555612-EA3E-4585-8A2B-E4AF43033C25}"/>
    <dgm:cxn modelId="{EF658978-CD5A-4ED6-BD96-CB69F5E0EA9F}" srcId="{AF641112-C304-4771-B761-D0500F3FABE3}" destId="{29CE93FF-3665-491C-9917-862B260B3F4A}" srcOrd="0" destOrd="0" parTransId="{E19BF7FE-19B2-4D87-8F12-F66F344CB2BF}" sibTransId="{3208B965-7288-4880-B0AB-C42D14C48BE2}"/>
    <dgm:cxn modelId="{28C380F3-58A4-4692-B9D2-CDD29DA8AD28}" srcId="{B66D71CD-9485-4CF1-B782-38CC07C7B2A0}" destId="{6C964AB1-6D4A-481B-A6DC-9458DC5F6171}" srcOrd="2" destOrd="0" parTransId="{F84E33B7-037D-4903-BD4C-7C535F775380}" sibTransId="{E96334D0-B2CA-46CB-A3DA-1019126EABBB}"/>
    <dgm:cxn modelId="{46E1F830-EA49-4426-98D8-9B8A50DEC47F}" srcId="{B66D71CD-9485-4CF1-B782-38CC07C7B2A0}" destId="{AB1FF981-AA77-49B7-8008-E7551C7CAB2E}" srcOrd="1" destOrd="0" parTransId="{3D8DF6F3-8B67-407C-8338-6DF3F42603DC}" sibTransId="{A53DAEF7-6EE4-42AB-B5C9-F97D207E0913}"/>
    <dgm:cxn modelId="{2A6CA04F-FB21-41CF-ADC2-CACE53D3E773}" srcId="{B66D71CD-9485-4CF1-B782-38CC07C7B2A0}" destId="{8149E6DA-0011-4E13-81D5-255332CC2499}" srcOrd="3" destOrd="0" parTransId="{01D5B135-6FB6-4D1A-B8E4-FA20020355A0}" sibTransId="{3F45DC93-C8F7-416D-BEC2-39D455FFF870}"/>
    <dgm:cxn modelId="{8D9BBCE1-D8BE-4911-8FF1-E36F2410BF47}" srcId="{AF641112-C304-4771-B761-D0500F3FABE3}" destId="{98B97B1C-7C1B-4DA2-92C0-ECAB8A8170E2}" srcOrd="2" destOrd="0" parTransId="{69B24DDC-D7FF-45E8-8997-6E3784522F33}" sibTransId="{A8A8C382-D625-4086-9CD4-0C0A09C60D97}"/>
    <dgm:cxn modelId="{F96870F5-4086-4A05-9B3F-8C9D4BA6DE31}" type="presOf" srcId="{98B97B1C-7C1B-4DA2-92C0-ECAB8A8170E2}" destId="{B6056C45-7169-4840-98B3-E46C7E715C63}" srcOrd="0" destOrd="0" presId="urn:microsoft.com/office/officeart/2011/layout/RadialPictureList"/>
    <dgm:cxn modelId="{9B00AFFB-E2A5-43B7-A6ED-5F614F399354}" type="presOf" srcId="{29CE93FF-3665-491C-9917-862B260B3F4A}" destId="{7A291EFC-3DE4-409E-A1A1-E2FAD43D662B}" srcOrd="0" destOrd="0" presId="urn:microsoft.com/office/officeart/2011/layout/RadialPictureList"/>
    <dgm:cxn modelId="{D91421D3-F359-4532-8851-31E1483762D4}" type="presParOf" srcId="{18826F1C-3224-4552-B5C5-73AF9A694EE7}" destId="{2D9A4A93-B04A-42BC-91AA-E2C6AB037B97}" srcOrd="0" destOrd="0" presId="urn:microsoft.com/office/officeart/2011/layout/RadialPictureList"/>
    <dgm:cxn modelId="{A1008F71-EF30-4AB2-8732-E534BA48673E}" type="presParOf" srcId="{18826F1C-3224-4552-B5C5-73AF9A694EE7}" destId="{798DBAF5-D482-49D6-B2B3-606DEA855BD4}" srcOrd="1" destOrd="0" presId="urn:microsoft.com/office/officeart/2011/layout/RadialPictureList"/>
    <dgm:cxn modelId="{2F2A7E64-4FF6-4A14-AB2C-5EFDE6538E2D}" type="presParOf" srcId="{18826F1C-3224-4552-B5C5-73AF9A694EE7}" destId="{FDB65714-004C-4D7A-ACF3-35387D4DDDB5}" srcOrd="2" destOrd="0" presId="urn:microsoft.com/office/officeart/2011/layout/RadialPictureList"/>
    <dgm:cxn modelId="{3C8AAF24-726C-4F05-B927-BD3466E353B1}" type="presParOf" srcId="{18826F1C-3224-4552-B5C5-73AF9A694EE7}" destId="{7A291EFC-3DE4-409E-A1A1-E2FAD43D662B}" srcOrd="3" destOrd="0" presId="urn:microsoft.com/office/officeart/2011/layout/RadialPictureList"/>
    <dgm:cxn modelId="{CFFAE930-5485-4F49-AA22-73B11A86FABC}" type="presParOf" srcId="{18826F1C-3224-4552-B5C5-73AF9A694EE7}" destId="{01E94870-C3EC-45AD-AAF8-BB24219B1FB2}" srcOrd="4" destOrd="0" presId="urn:microsoft.com/office/officeart/2011/layout/RadialPictureList"/>
    <dgm:cxn modelId="{3269CA98-32A1-4A99-8553-B931D7DD0B62}" type="presParOf" srcId="{01E94870-C3EC-45AD-AAF8-BB24219B1FB2}" destId="{56EDF613-D391-47DC-8C55-F24FB1A4E0E8}" srcOrd="0" destOrd="0" presId="urn:microsoft.com/office/officeart/2011/layout/RadialPictureList"/>
    <dgm:cxn modelId="{7885F1BC-0928-4E40-ADDD-FDA5B2E8EEA7}" type="presParOf" srcId="{18826F1C-3224-4552-B5C5-73AF9A694EE7}" destId="{179114FC-6B6A-42E7-A2F2-4B3A9E53F171}" srcOrd="5" destOrd="0" presId="urn:microsoft.com/office/officeart/2011/layout/RadialPictureList"/>
    <dgm:cxn modelId="{4490E382-1954-475E-A2EC-90161A5413A6}" type="presParOf" srcId="{18826F1C-3224-4552-B5C5-73AF9A694EE7}" destId="{435BD914-03CA-429B-8B20-C62ED3B76B6B}" srcOrd="6" destOrd="0" presId="urn:microsoft.com/office/officeart/2011/layout/RadialPictureList"/>
    <dgm:cxn modelId="{5344FB0A-5327-495D-8343-85836B5010FB}" type="presParOf" srcId="{435BD914-03CA-429B-8B20-C62ED3B76B6B}" destId="{7F541418-B64E-4ED6-86C1-D956D9B58345}" srcOrd="0" destOrd="0" presId="urn:microsoft.com/office/officeart/2011/layout/RadialPictureList"/>
    <dgm:cxn modelId="{FF839EE3-B450-45CB-ACBB-F177B31928A2}" type="presParOf" srcId="{18826F1C-3224-4552-B5C5-73AF9A694EE7}" destId="{B6056C45-7169-4840-98B3-E46C7E715C63}"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8787E-CFEF-4D67-A284-C8FF54FF4C24}">
      <dsp:nvSpPr>
        <dsp:cNvPr id="0" name=""/>
        <dsp:cNvSpPr/>
      </dsp:nvSpPr>
      <dsp:spPr>
        <a:xfrm rot="10800000">
          <a:off x="1332833" y="2112"/>
          <a:ext cx="4221694" cy="1077897"/>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323" tIns="87630" rIns="163576" bIns="87630" numCol="1" spcCol="1270" anchor="t" anchorCtr="0">
          <a:noAutofit/>
        </a:bodyPr>
        <a:lstStyle/>
        <a:p>
          <a:pPr lvl="0" algn="l" defTabSz="1022350">
            <a:lnSpc>
              <a:spcPct val="90000"/>
            </a:lnSpc>
            <a:spcBef>
              <a:spcPct val="0"/>
            </a:spcBef>
            <a:spcAft>
              <a:spcPct val="35000"/>
            </a:spcAft>
          </a:pPr>
          <a:r>
            <a:rPr lang="en-US" sz="2300" b="1" kern="1200" dirty="0" smtClean="0"/>
            <a:t>Inform</a:t>
          </a:r>
          <a:endParaRPr lang="en-US" sz="2300" b="1" kern="1200" dirty="0"/>
        </a:p>
        <a:p>
          <a:pPr marL="171450" lvl="1" indent="-171450" algn="l" defTabSz="800100">
            <a:lnSpc>
              <a:spcPct val="90000"/>
            </a:lnSpc>
            <a:spcBef>
              <a:spcPct val="0"/>
            </a:spcBef>
            <a:spcAft>
              <a:spcPct val="15000"/>
            </a:spcAft>
            <a:buChar char="••"/>
          </a:pPr>
          <a:r>
            <a:rPr lang="en-US" sz="1800" kern="1200" dirty="0" smtClean="0"/>
            <a:t>about pesticide safety</a:t>
          </a:r>
          <a:endParaRPr lang="en-US" sz="1800" kern="1200" dirty="0"/>
        </a:p>
      </dsp:txBody>
      <dsp:txXfrm rot="10800000">
        <a:off x="1602307" y="2112"/>
        <a:ext cx="3952220" cy="1077897"/>
      </dsp:txXfrm>
    </dsp:sp>
    <dsp:sp modelId="{E35FB299-3492-4EB9-9CDC-E945C471C628}">
      <dsp:nvSpPr>
        <dsp:cNvPr id="0" name=""/>
        <dsp:cNvSpPr/>
      </dsp:nvSpPr>
      <dsp:spPr>
        <a:xfrm>
          <a:off x="793884" y="2112"/>
          <a:ext cx="1077897" cy="1077897"/>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82A32B-C357-45F4-A21E-F0F4F0A2D81C}">
      <dsp:nvSpPr>
        <dsp:cNvPr id="0" name=""/>
        <dsp:cNvSpPr/>
      </dsp:nvSpPr>
      <dsp:spPr>
        <a:xfrm rot="10800000">
          <a:off x="1332833" y="1401769"/>
          <a:ext cx="4221694" cy="1077897"/>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323" tIns="87630" rIns="163576" bIns="87630" numCol="1" spcCol="1270" anchor="t" anchorCtr="0">
          <a:noAutofit/>
        </a:bodyPr>
        <a:lstStyle/>
        <a:p>
          <a:pPr lvl="0" algn="l" defTabSz="1022350">
            <a:lnSpc>
              <a:spcPct val="90000"/>
            </a:lnSpc>
            <a:spcBef>
              <a:spcPct val="0"/>
            </a:spcBef>
            <a:spcAft>
              <a:spcPct val="35000"/>
            </a:spcAft>
          </a:pPr>
          <a:r>
            <a:rPr lang="en-US" sz="2300" b="1" kern="1200" dirty="0" smtClean="0"/>
            <a:t>Protect</a:t>
          </a:r>
          <a:endParaRPr lang="en-US" sz="2300" b="1" kern="1200" dirty="0"/>
        </a:p>
        <a:p>
          <a:pPr marL="171450" lvl="1" indent="-171450" algn="l" defTabSz="800100">
            <a:lnSpc>
              <a:spcPct val="90000"/>
            </a:lnSpc>
            <a:spcBef>
              <a:spcPct val="0"/>
            </a:spcBef>
            <a:spcAft>
              <a:spcPct val="15000"/>
            </a:spcAft>
            <a:buChar char="••"/>
          </a:pPr>
          <a:r>
            <a:rPr lang="en-US" sz="1800" kern="1200" dirty="0" smtClean="0"/>
            <a:t>from potential pesticide exposure</a:t>
          </a:r>
          <a:endParaRPr lang="en-US" sz="1800" kern="1200" dirty="0"/>
        </a:p>
      </dsp:txBody>
      <dsp:txXfrm rot="10800000">
        <a:off x="1602307" y="1401769"/>
        <a:ext cx="3952220" cy="1077897"/>
      </dsp:txXfrm>
    </dsp:sp>
    <dsp:sp modelId="{14C20E8C-76B4-4238-9A6E-144644D43826}">
      <dsp:nvSpPr>
        <dsp:cNvPr id="0" name=""/>
        <dsp:cNvSpPr/>
      </dsp:nvSpPr>
      <dsp:spPr>
        <a:xfrm>
          <a:off x="793884" y="1401769"/>
          <a:ext cx="1077897" cy="1077897"/>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2893DE-7CF2-4A20-AE9B-8F91B926F3D7}">
      <dsp:nvSpPr>
        <dsp:cNvPr id="0" name=""/>
        <dsp:cNvSpPr/>
      </dsp:nvSpPr>
      <dsp:spPr>
        <a:xfrm rot="10800000">
          <a:off x="1332833" y="2801427"/>
          <a:ext cx="4221694" cy="1077897"/>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323" tIns="87630" rIns="163576" bIns="87630" numCol="1" spcCol="1270" anchor="t" anchorCtr="0">
          <a:noAutofit/>
        </a:bodyPr>
        <a:lstStyle/>
        <a:p>
          <a:pPr lvl="0" algn="l" defTabSz="1022350">
            <a:lnSpc>
              <a:spcPct val="90000"/>
            </a:lnSpc>
            <a:spcBef>
              <a:spcPct val="0"/>
            </a:spcBef>
            <a:spcAft>
              <a:spcPct val="35000"/>
            </a:spcAft>
          </a:pPr>
          <a:r>
            <a:rPr lang="en-US" sz="2300" b="1" kern="1200" dirty="0" smtClean="0"/>
            <a:t>Mitigate</a:t>
          </a:r>
          <a:endParaRPr lang="en-US" sz="2300" b="1" kern="1200" dirty="0"/>
        </a:p>
        <a:p>
          <a:pPr marL="171450" lvl="1" indent="-171450" algn="l" defTabSz="800100">
            <a:lnSpc>
              <a:spcPct val="90000"/>
            </a:lnSpc>
            <a:spcBef>
              <a:spcPct val="0"/>
            </a:spcBef>
            <a:spcAft>
              <a:spcPct val="15000"/>
            </a:spcAft>
            <a:buChar char="••"/>
          </a:pPr>
          <a:r>
            <a:rPr lang="en-US" sz="1800" kern="1200" dirty="0" smtClean="0"/>
            <a:t>pesticide exposures when they do occur</a:t>
          </a:r>
          <a:endParaRPr lang="en-US" sz="1800" kern="1200" dirty="0"/>
        </a:p>
      </dsp:txBody>
      <dsp:txXfrm rot="10800000">
        <a:off x="1602307" y="2801427"/>
        <a:ext cx="3952220" cy="1077897"/>
      </dsp:txXfrm>
    </dsp:sp>
    <dsp:sp modelId="{126C897C-181B-447E-A795-0784E727EE5E}">
      <dsp:nvSpPr>
        <dsp:cNvPr id="0" name=""/>
        <dsp:cNvSpPr/>
      </dsp:nvSpPr>
      <dsp:spPr>
        <a:xfrm>
          <a:off x="793884" y="2801427"/>
          <a:ext cx="1077897" cy="1077897"/>
        </a:xfrm>
        <a:prstGeom prst="ellipse">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ECEFA-E6D7-48E8-9D6F-9AB5E96D7784}">
      <dsp:nvSpPr>
        <dsp:cNvPr id="0" name=""/>
        <dsp:cNvSpPr/>
      </dsp:nvSpPr>
      <dsp:spPr>
        <a:xfrm>
          <a:off x="931" y="850526"/>
          <a:ext cx="3632868" cy="2179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smtClean="0"/>
            <a:t>Decontamination supplies</a:t>
          </a:r>
          <a:endParaRPr lang="en-US" sz="3300" kern="1200" dirty="0"/>
        </a:p>
      </dsp:txBody>
      <dsp:txXfrm>
        <a:off x="931" y="850526"/>
        <a:ext cx="3632868" cy="2179720"/>
      </dsp:txXfrm>
    </dsp:sp>
    <dsp:sp modelId="{DC5842A4-DC11-4C38-B36F-C3D33DEA3469}">
      <dsp:nvSpPr>
        <dsp:cNvPr id="0" name=""/>
        <dsp:cNvSpPr/>
      </dsp:nvSpPr>
      <dsp:spPr>
        <a:xfrm>
          <a:off x="3997086" y="850526"/>
          <a:ext cx="3632868" cy="2179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smtClean="0"/>
            <a:t>Information for medical personnel</a:t>
          </a:r>
          <a:endParaRPr lang="en-US" sz="3300" kern="1200" dirty="0"/>
        </a:p>
      </dsp:txBody>
      <dsp:txXfrm>
        <a:off x="3997086" y="850526"/>
        <a:ext cx="3632868" cy="21797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01E4F-9D25-47F2-9714-6071FEFE5141}">
      <dsp:nvSpPr>
        <dsp:cNvPr id="0" name=""/>
        <dsp:cNvSpPr/>
      </dsp:nvSpPr>
      <dsp:spPr>
        <a:xfrm rot="1935889">
          <a:off x="2405310" y="2664890"/>
          <a:ext cx="519336" cy="48779"/>
        </a:xfrm>
        <a:custGeom>
          <a:avLst/>
          <a:gdLst/>
          <a:ahLst/>
          <a:cxnLst/>
          <a:rect l="0" t="0" r="0" b="0"/>
          <a:pathLst>
            <a:path>
              <a:moveTo>
                <a:pt x="0" y="24389"/>
              </a:moveTo>
              <a:lnTo>
                <a:pt x="519336" y="243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2642D8-68FE-44AF-9559-31676307335B}">
      <dsp:nvSpPr>
        <dsp:cNvPr id="0" name=""/>
        <dsp:cNvSpPr/>
      </dsp:nvSpPr>
      <dsp:spPr>
        <a:xfrm rot="48695">
          <a:off x="2445284" y="2106336"/>
          <a:ext cx="2426772" cy="48779"/>
        </a:xfrm>
        <a:custGeom>
          <a:avLst/>
          <a:gdLst/>
          <a:ahLst/>
          <a:cxnLst/>
          <a:rect l="0" t="0" r="0" b="0"/>
          <a:pathLst>
            <a:path>
              <a:moveTo>
                <a:pt x="0" y="24389"/>
              </a:moveTo>
              <a:lnTo>
                <a:pt x="2426772" y="243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4C1AB-F11D-497D-AD6C-F7C10F503A16}">
      <dsp:nvSpPr>
        <dsp:cNvPr id="0" name=""/>
        <dsp:cNvSpPr/>
      </dsp:nvSpPr>
      <dsp:spPr>
        <a:xfrm rot="19723199">
          <a:off x="2408795" y="1518035"/>
          <a:ext cx="503718" cy="48779"/>
        </a:xfrm>
        <a:custGeom>
          <a:avLst/>
          <a:gdLst/>
          <a:ahLst/>
          <a:cxnLst/>
          <a:rect l="0" t="0" r="0" b="0"/>
          <a:pathLst>
            <a:path>
              <a:moveTo>
                <a:pt x="0" y="24389"/>
              </a:moveTo>
              <a:lnTo>
                <a:pt x="503718" y="243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F0C9D-AC5D-4326-B6F8-E55BEAD7CCE7}">
      <dsp:nvSpPr>
        <dsp:cNvPr id="0" name=""/>
        <dsp:cNvSpPr/>
      </dsp:nvSpPr>
      <dsp:spPr>
        <a:xfrm>
          <a:off x="725269" y="1091660"/>
          <a:ext cx="2023690" cy="2023690"/>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DC46D-40A2-4DFA-A2DA-8CB2E318CA77}">
      <dsp:nvSpPr>
        <dsp:cNvPr id="0" name=""/>
        <dsp:cNvSpPr/>
      </dsp:nvSpPr>
      <dsp:spPr>
        <a:xfrm>
          <a:off x="2737015" y="-39935"/>
          <a:ext cx="1910966" cy="191096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t>SDS sheets</a:t>
          </a:r>
          <a:endParaRPr lang="en-US" sz="1800" b="1" kern="1200" dirty="0"/>
        </a:p>
      </dsp:txBody>
      <dsp:txXfrm>
        <a:off x="3016869" y="239919"/>
        <a:ext cx="1351258" cy="1351258"/>
      </dsp:txXfrm>
    </dsp:sp>
    <dsp:sp modelId="{ED47D5C2-D727-471D-97E3-6D9E388C720E}">
      <dsp:nvSpPr>
        <dsp:cNvPr id="0" name=""/>
        <dsp:cNvSpPr/>
      </dsp:nvSpPr>
      <dsp:spPr>
        <a:xfrm>
          <a:off x="4871839" y="1205898"/>
          <a:ext cx="1911100" cy="191110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t>Application information</a:t>
          </a:r>
          <a:endParaRPr lang="en-US" sz="1800" b="1" kern="1200" dirty="0"/>
        </a:p>
      </dsp:txBody>
      <dsp:txXfrm>
        <a:off x="5151713" y="1485772"/>
        <a:ext cx="1351352" cy="1351352"/>
      </dsp:txXfrm>
    </dsp:sp>
    <dsp:sp modelId="{77B7483F-B7C6-4F26-BD5C-9CA592A70D52}">
      <dsp:nvSpPr>
        <dsp:cNvPr id="0" name=""/>
        <dsp:cNvSpPr/>
      </dsp:nvSpPr>
      <dsp:spPr>
        <a:xfrm>
          <a:off x="2737015" y="2382485"/>
          <a:ext cx="1910966" cy="191096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t>Circumstances of exposure</a:t>
          </a:r>
          <a:endParaRPr lang="en-US" sz="1400" b="1" kern="1200" dirty="0"/>
        </a:p>
      </dsp:txBody>
      <dsp:txXfrm>
        <a:off x="3016869" y="2662339"/>
        <a:ext cx="1351258" cy="13512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A764A-DF63-4C2B-B92A-1D0856331CA7}">
      <dsp:nvSpPr>
        <dsp:cNvPr id="0" name=""/>
        <dsp:cNvSpPr/>
      </dsp:nvSpPr>
      <dsp:spPr>
        <a:xfrm>
          <a:off x="0" y="571499"/>
          <a:ext cx="9144000" cy="5715000"/>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3F10644-89C3-4FB0-AE9D-2A9B7AE023AC}">
      <dsp:nvSpPr>
        <dsp:cNvPr id="0" name=""/>
        <dsp:cNvSpPr/>
      </dsp:nvSpPr>
      <dsp:spPr>
        <a:xfrm>
          <a:off x="900684" y="4821173"/>
          <a:ext cx="210312" cy="210312"/>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9476A2-34DC-40FA-B0F2-04EFDA715F48}">
      <dsp:nvSpPr>
        <dsp:cNvPr id="0" name=""/>
        <dsp:cNvSpPr/>
      </dsp:nvSpPr>
      <dsp:spPr>
        <a:xfrm>
          <a:off x="1005840" y="4926330"/>
          <a:ext cx="1563624"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40" tIns="0" rIns="0" bIns="0" numCol="1" spcCol="1270" anchor="t" anchorCtr="0">
          <a:noAutofit/>
        </a:bodyPr>
        <a:lstStyle/>
        <a:p>
          <a:pPr lvl="0" algn="l" defTabSz="755650">
            <a:lnSpc>
              <a:spcPct val="90000"/>
            </a:lnSpc>
            <a:spcBef>
              <a:spcPct val="0"/>
            </a:spcBef>
            <a:spcAft>
              <a:spcPct val="35000"/>
            </a:spcAft>
          </a:pPr>
          <a:r>
            <a:rPr lang="en-US" sz="1700" kern="1200" dirty="0" smtClean="0"/>
            <a:t>9/28/2015 Revised WPS final rule signed</a:t>
          </a:r>
        </a:p>
      </dsp:txBody>
      <dsp:txXfrm>
        <a:off x="1005840" y="4926330"/>
        <a:ext cx="1563624" cy="1360170"/>
      </dsp:txXfrm>
    </dsp:sp>
    <dsp:sp modelId="{1B0C812C-1D97-45A6-ABB9-D45BF317E168}">
      <dsp:nvSpPr>
        <dsp:cNvPr id="0" name=""/>
        <dsp:cNvSpPr/>
      </dsp:nvSpPr>
      <dsp:spPr>
        <a:xfrm>
          <a:off x="2386584" y="3491864"/>
          <a:ext cx="365760" cy="365760"/>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94D390-5E2E-41AC-9920-5269F2FA990A}">
      <dsp:nvSpPr>
        <dsp:cNvPr id="0" name=""/>
        <dsp:cNvSpPr/>
      </dsp:nvSpPr>
      <dsp:spPr>
        <a:xfrm>
          <a:off x="2569464" y="3674744"/>
          <a:ext cx="1920240" cy="2611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lvl="0" algn="l" defTabSz="755650">
            <a:lnSpc>
              <a:spcPct val="90000"/>
            </a:lnSpc>
            <a:spcBef>
              <a:spcPct val="0"/>
            </a:spcBef>
            <a:spcAft>
              <a:spcPct val="35000"/>
            </a:spcAft>
          </a:pPr>
          <a:r>
            <a:rPr lang="en-US" sz="1700" kern="1200" dirty="0" smtClean="0"/>
            <a:t>11/2/2015 Revised WPS final rule published in the Federal Register. </a:t>
          </a:r>
        </a:p>
      </dsp:txBody>
      <dsp:txXfrm>
        <a:off x="2569464" y="3674744"/>
        <a:ext cx="1920240" cy="2611755"/>
      </dsp:txXfrm>
    </dsp:sp>
    <dsp:sp modelId="{5D3A71C5-FEFA-4CE3-8354-9C686994B960}">
      <dsp:nvSpPr>
        <dsp:cNvPr id="0" name=""/>
        <dsp:cNvSpPr/>
      </dsp:nvSpPr>
      <dsp:spPr>
        <a:xfrm>
          <a:off x="4283964" y="2512313"/>
          <a:ext cx="484632" cy="484632"/>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A796CA3-482A-40D2-8E17-31F4A3282F30}">
      <dsp:nvSpPr>
        <dsp:cNvPr id="0" name=""/>
        <dsp:cNvSpPr/>
      </dsp:nvSpPr>
      <dsp:spPr>
        <a:xfrm>
          <a:off x="4572000" y="2754630"/>
          <a:ext cx="1828798" cy="3531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96" tIns="0" rIns="0" bIns="0" numCol="1" spcCol="1270" anchor="t" anchorCtr="0">
          <a:noAutofit/>
        </a:bodyPr>
        <a:lstStyle/>
        <a:p>
          <a:pPr lvl="0" algn="l" defTabSz="755650" rtl="0">
            <a:lnSpc>
              <a:spcPct val="90000"/>
            </a:lnSpc>
            <a:spcBef>
              <a:spcPct val="0"/>
            </a:spcBef>
            <a:spcAft>
              <a:spcPct val="35000"/>
            </a:spcAft>
          </a:pPr>
          <a:r>
            <a:rPr lang="en-US" sz="1700" b="1" kern="1200" dirty="0" smtClean="0"/>
            <a:t>1/2/2017 Compliance Required with Most Revised WPS Requirements Except:</a:t>
          </a:r>
          <a:endParaRPr lang="en-US" sz="1700" kern="1200" dirty="0"/>
        </a:p>
        <a:p>
          <a:pPr marL="114300" lvl="1" indent="-114300" algn="l" defTabSz="577850" rtl="0">
            <a:lnSpc>
              <a:spcPct val="90000"/>
            </a:lnSpc>
            <a:spcBef>
              <a:spcPct val="0"/>
            </a:spcBef>
            <a:spcAft>
              <a:spcPct val="15000"/>
            </a:spcAft>
            <a:buChar char="••"/>
          </a:pPr>
          <a:r>
            <a:rPr lang="en-US" sz="1300" kern="1200" dirty="0" smtClean="0"/>
            <a:t>New content in Worker and Hander Training</a:t>
          </a:r>
          <a:endParaRPr lang="en-US" sz="1300" kern="1200" dirty="0"/>
        </a:p>
        <a:p>
          <a:pPr marL="114300" lvl="1" indent="-114300" algn="l" defTabSz="577850" rtl="0">
            <a:lnSpc>
              <a:spcPct val="90000"/>
            </a:lnSpc>
            <a:spcBef>
              <a:spcPct val="0"/>
            </a:spcBef>
            <a:spcAft>
              <a:spcPct val="15000"/>
            </a:spcAft>
            <a:buChar char="••"/>
          </a:pPr>
          <a:r>
            <a:rPr lang="en-US" sz="1300" kern="1200" dirty="0" smtClean="0"/>
            <a:t>New content in Pesticide Safety Information Display</a:t>
          </a:r>
          <a:endParaRPr lang="en-US" sz="1300" kern="1200" dirty="0"/>
        </a:p>
        <a:p>
          <a:pPr marL="114300" lvl="1" indent="-114300" algn="l" defTabSz="577850" rtl="0">
            <a:lnSpc>
              <a:spcPct val="90000"/>
            </a:lnSpc>
            <a:spcBef>
              <a:spcPct val="0"/>
            </a:spcBef>
            <a:spcAft>
              <a:spcPct val="15000"/>
            </a:spcAft>
            <a:buChar char="••"/>
          </a:pPr>
          <a:r>
            <a:rPr lang="en-US" sz="1300" kern="1200" dirty="0" smtClean="0"/>
            <a:t>Responsibility for Handlers related to the Application Exclusion Zone</a:t>
          </a:r>
          <a:endParaRPr lang="en-US" sz="1300" kern="1200" dirty="0"/>
        </a:p>
      </dsp:txBody>
      <dsp:txXfrm>
        <a:off x="4572000" y="2754630"/>
        <a:ext cx="1828798" cy="3531870"/>
      </dsp:txXfrm>
    </dsp:sp>
    <dsp:sp modelId="{84F8B701-5B99-44B3-9372-AE4CFB467A47}">
      <dsp:nvSpPr>
        <dsp:cNvPr id="0" name=""/>
        <dsp:cNvSpPr/>
      </dsp:nvSpPr>
      <dsp:spPr>
        <a:xfrm>
          <a:off x="6350508" y="1864232"/>
          <a:ext cx="649224" cy="649224"/>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D70E25-F2FD-483A-90B3-3BE44CC6EB3D}">
      <dsp:nvSpPr>
        <dsp:cNvPr id="0" name=""/>
        <dsp:cNvSpPr/>
      </dsp:nvSpPr>
      <dsp:spPr>
        <a:xfrm>
          <a:off x="6675120" y="2188844"/>
          <a:ext cx="1920240" cy="4097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010" tIns="0" rIns="0" bIns="0" numCol="1" spcCol="1270" anchor="t" anchorCtr="0">
          <a:noAutofit/>
        </a:bodyPr>
        <a:lstStyle/>
        <a:p>
          <a:pPr lvl="0" algn="l" defTabSz="755650" rtl="0">
            <a:lnSpc>
              <a:spcPct val="90000"/>
            </a:lnSpc>
            <a:spcBef>
              <a:spcPct val="0"/>
            </a:spcBef>
            <a:spcAft>
              <a:spcPct val="35000"/>
            </a:spcAft>
          </a:pPr>
          <a:r>
            <a:rPr lang="en-US" sz="1700" b="1" kern="1200" dirty="0" smtClean="0"/>
            <a:t>1/1/2018 Compliance Required with All WPS Requirements</a:t>
          </a:r>
          <a:endParaRPr lang="en-US" sz="1700" kern="1200" dirty="0"/>
        </a:p>
      </dsp:txBody>
      <dsp:txXfrm>
        <a:off x="6675120" y="2188844"/>
        <a:ext cx="1920240" cy="409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261D2-CFF4-4E09-BCEA-BC3A4AD5E0DE}">
      <dsp:nvSpPr>
        <dsp:cNvPr id="0" name=""/>
        <dsp:cNvSpPr/>
      </dsp:nvSpPr>
      <dsp:spPr>
        <a:xfrm>
          <a:off x="0" y="396996"/>
          <a:ext cx="2374446" cy="14246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Pesticide safety training</a:t>
          </a:r>
          <a:endParaRPr lang="en-US" sz="2100" kern="1200" dirty="0"/>
        </a:p>
      </dsp:txBody>
      <dsp:txXfrm>
        <a:off x="0" y="396996"/>
        <a:ext cx="2374446" cy="1424667"/>
      </dsp:txXfrm>
    </dsp:sp>
    <dsp:sp modelId="{56A35B40-B89E-4BAD-BDE2-46B82BDC549E}">
      <dsp:nvSpPr>
        <dsp:cNvPr id="0" name=""/>
        <dsp:cNvSpPr/>
      </dsp:nvSpPr>
      <dsp:spPr>
        <a:xfrm>
          <a:off x="2611891" y="396996"/>
          <a:ext cx="2374446" cy="14246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Trainer requirements/ Training material requirements</a:t>
          </a:r>
          <a:endParaRPr lang="en-US" sz="2100" kern="1200" dirty="0"/>
        </a:p>
      </dsp:txBody>
      <dsp:txXfrm>
        <a:off x="2611891" y="396996"/>
        <a:ext cx="2374446" cy="1424667"/>
      </dsp:txXfrm>
    </dsp:sp>
    <dsp:sp modelId="{F92F91D4-06AA-442F-8177-EBDF931BF555}">
      <dsp:nvSpPr>
        <dsp:cNvPr id="0" name=""/>
        <dsp:cNvSpPr/>
      </dsp:nvSpPr>
      <dsp:spPr>
        <a:xfrm>
          <a:off x="5223782" y="396996"/>
          <a:ext cx="2374446" cy="14246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smtClean="0"/>
            <a:t>Posted pesticide safety information</a:t>
          </a:r>
          <a:endParaRPr lang="en-US" sz="2100" kern="1200"/>
        </a:p>
      </dsp:txBody>
      <dsp:txXfrm>
        <a:off x="5223782" y="396996"/>
        <a:ext cx="2374446" cy="1424667"/>
      </dsp:txXfrm>
    </dsp:sp>
    <dsp:sp modelId="{B48E5D2E-61D5-4327-B4F5-C37E676B2CE6}">
      <dsp:nvSpPr>
        <dsp:cNvPr id="0" name=""/>
        <dsp:cNvSpPr/>
      </dsp:nvSpPr>
      <dsp:spPr>
        <a:xfrm>
          <a:off x="1305945" y="2059108"/>
          <a:ext cx="2374446" cy="14246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Pesticide application recordkeeping</a:t>
          </a:r>
          <a:endParaRPr lang="en-US" sz="2100" kern="1200" dirty="0"/>
        </a:p>
      </dsp:txBody>
      <dsp:txXfrm>
        <a:off x="1305945" y="2059108"/>
        <a:ext cx="2374446" cy="1424667"/>
      </dsp:txXfrm>
    </dsp:sp>
    <dsp:sp modelId="{752396CB-7025-4051-BC8A-85B73F389F04}">
      <dsp:nvSpPr>
        <dsp:cNvPr id="0" name=""/>
        <dsp:cNvSpPr/>
      </dsp:nvSpPr>
      <dsp:spPr>
        <a:xfrm>
          <a:off x="3917836" y="2059108"/>
          <a:ext cx="2374446" cy="14246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Pesticide application notification requirements</a:t>
          </a:r>
          <a:endParaRPr lang="en-US" sz="2100" kern="1200" dirty="0"/>
        </a:p>
      </dsp:txBody>
      <dsp:txXfrm>
        <a:off x="3917836" y="2059108"/>
        <a:ext cx="2374446" cy="1424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806D2-7435-4F95-B2DF-BA4F5E0390FE}">
      <dsp:nvSpPr>
        <dsp:cNvPr id="0" name=""/>
        <dsp:cNvSpPr/>
      </dsp:nvSpPr>
      <dsp:spPr>
        <a:xfrm>
          <a:off x="3670279" y="2436290"/>
          <a:ext cx="1803439" cy="1803439"/>
        </a:xfrm>
        <a:prstGeom prst="ellipse">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3934387" y="2700398"/>
        <a:ext cx="1275223" cy="1275223"/>
      </dsp:txXfrm>
    </dsp:sp>
    <dsp:sp modelId="{75203E23-9996-4BDF-AEA1-C7BCC7A2D54B}">
      <dsp:nvSpPr>
        <dsp:cNvPr id="0" name=""/>
        <dsp:cNvSpPr/>
      </dsp:nvSpPr>
      <dsp:spPr>
        <a:xfrm rot="10800000">
          <a:off x="1919775" y="3081020"/>
          <a:ext cx="1654226" cy="5139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AE8C4A-559C-49D2-8A40-34F013CC29C4}">
      <dsp:nvSpPr>
        <dsp:cNvPr id="0" name=""/>
        <dsp:cNvSpPr/>
      </dsp:nvSpPr>
      <dsp:spPr>
        <a:xfrm>
          <a:off x="1063142" y="2652703"/>
          <a:ext cx="1713267" cy="13706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t>Annual Training</a:t>
          </a:r>
          <a:endParaRPr lang="en-US" sz="1800" kern="1200" dirty="0"/>
        </a:p>
      </dsp:txBody>
      <dsp:txXfrm>
        <a:off x="1103286" y="2692847"/>
        <a:ext cx="1632979" cy="1290326"/>
      </dsp:txXfrm>
    </dsp:sp>
    <dsp:sp modelId="{1CC714E3-77E7-43D5-900F-9F19E30CF9C9}">
      <dsp:nvSpPr>
        <dsp:cNvPr id="0" name=""/>
        <dsp:cNvSpPr/>
      </dsp:nvSpPr>
      <dsp:spPr>
        <a:xfrm rot="13500000">
          <a:off x="2454338" y="1790472"/>
          <a:ext cx="1654226" cy="5139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203F11-2B51-41ED-9128-9D18F0918CA5}">
      <dsp:nvSpPr>
        <dsp:cNvPr id="0" name=""/>
        <dsp:cNvSpPr/>
      </dsp:nvSpPr>
      <dsp:spPr>
        <a:xfrm>
          <a:off x="1839960" y="777298"/>
          <a:ext cx="1713267" cy="13706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t>Emphasis on hazards to pregnant women and small children</a:t>
          </a:r>
          <a:endParaRPr lang="en-US" sz="1800" kern="1200" dirty="0"/>
        </a:p>
      </dsp:txBody>
      <dsp:txXfrm>
        <a:off x="1880104" y="817442"/>
        <a:ext cx="1632979" cy="1290326"/>
      </dsp:txXfrm>
    </dsp:sp>
    <dsp:sp modelId="{CC005023-091B-4390-B6EC-F153AB17515E}">
      <dsp:nvSpPr>
        <dsp:cNvPr id="0" name=""/>
        <dsp:cNvSpPr/>
      </dsp:nvSpPr>
      <dsp:spPr>
        <a:xfrm rot="16200000">
          <a:off x="3744886" y="1255909"/>
          <a:ext cx="1654226" cy="5139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3A0C29-5629-4D10-A4E1-94B6DF196150}">
      <dsp:nvSpPr>
        <dsp:cNvPr id="0" name=""/>
        <dsp:cNvSpPr/>
      </dsp:nvSpPr>
      <dsp:spPr>
        <a:xfrm>
          <a:off x="3715365" y="479"/>
          <a:ext cx="1713267" cy="13706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t>Worker training 23 points</a:t>
          </a:r>
          <a:endParaRPr lang="en-US" sz="1800" kern="1200" dirty="0"/>
        </a:p>
      </dsp:txBody>
      <dsp:txXfrm>
        <a:off x="3755509" y="40623"/>
        <a:ext cx="1632979" cy="1290326"/>
      </dsp:txXfrm>
    </dsp:sp>
    <dsp:sp modelId="{7C2335AC-5F14-4B00-8A97-CEB20C4985FE}">
      <dsp:nvSpPr>
        <dsp:cNvPr id="0" name=""/>
        <dsp:cNvSpPr/>
      </dsp:nvSpPr>
      <dsp:spPr>
        <a:xfrm rot="18900000">
          <a:off x="5035434" y="1790472"/>
          <a:ext cx="1654226" cy="5139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27A62D-0A4C-404A-A007-3769E795520C}">
      <dsp:nvSpPr>
        <dsp:cNvPr id="0" name=""/>
        <dsp:cNvSpPr/>
      </dsp:nvSpPr>
      <dsp:spPr>
        <a:xfrm>
          <a:off x="5590771" y="777298"/>
          <a:ext cx="1713267" cy="13706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t>Handler training 36 points</a:t>
          </a:r>
          <a:endParaRPr lang="en-US" sz="1800" kern="1200" dirty="0"/>
        </a:p>
      </dsp:txBody>
      <dsp:txXfrm>
        <a:off x="5630915" y="817442"/>
        <a:ext cx="1632979" cy="1290326"/>
      </dsp:txXfrm>
    </dsp:sp>
    <dsp:sp modelId="{3E812FED-986C-4931-B2B7-423AF724ADEF}">
      <dsp:nvSpPr>
        <dsp:cNvPr id="0" name=""/>
        <dsp:cNvSpPr/>
      </dsp:nvSpPr>
      <dsp:spPr>
        <a:xfrm>
          <a:off x="5569996" y="3081020"/>
          <a:ext cx="1654226" cy="5139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9615D8-05E6-4BA5-BB10-6B08FF00099E}">
      <dsp:nvSpPr>
        <dsp:cNvPr id="0" name=""/>
        <dsp:cNvSpPr/>
      </dsp:nvSpPr>
      <dsp:spPr>
        <a:xfrm>
          <a:off x="6367589" y="2652703"/>
          <a:ext cx="1713267" cy="13706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t>No Grace Period</a:t>
          </a:r>
          <a:endParaRPr lang="en-US" sz="1800" kern="1200" dirty="0"/>
        </a:p>
      </dsp:txBody>
      <dsp:txXfrm>
        <a:off x="6407733" y="2692847"/>
        <a:ext cx="1632979" cy="1290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1BAB8-48F2-47FF-9B8C-4436949FE3C3}">
      <dsp:nvSpPr>
        <dsp:cNvPr id="0" name=""/>
        <dsp:cNvSpPr/>
      </dsp:nvSpPr>
      <dsp:spPr>
        <a:xfrm>
          <a:off x="3635320" y="2528988"/>
          <a:ext cx="1873359" cy="1873359"/>
        </a:xfrm>
        <a:prstGeom prst="roundRect">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3726770" y="2620438"/>
        <a:ext cx="1690459" cy="1690459"/>
      </dsp:txXfrm>
    </dsp:sp>
    <dsp:sp modelId="{F5FE3BD0-5E35-4A92-83E9-0C61D4508D92}">
      <dsp:nvSpPr>
        <dsp:cNvPr id="0" name=""/>
        <dsp:cNvSpPr/>
      </dsp:nvSpPr>
      <dsp:spPr>
        <a:xfrm rot="10800000">
          <a:off x="1819359" y="3198714"/>
          <a:ext cx="1716083" cy="533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5936FE-BB46-45DE-9939-7FCBEC2CD266}">
      <dsp:nvSpPr>
        <dsp:cNvPr id="0" name=""/>
        <dsp:cNvSpPr/>
      </dsp:nvSpPr>
      <dsp:spPr>
        <a:xfrm>
          <a:off x="929514" y="2753791"/>
          <a:ext cx="1779691" cy="14237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dirty="0" smtClean="0"/>
            <a:t>Certified applicators, or </a:t>
          </a:r>
          <a:endParaRPr lang="en-US" sz="1700" kern="1200" dirty="0"/>
        </a:p>
      </dsp:txBody>
      <dsp:txXfrm>
        <a:off x="971214" y="2795491"/>
        <a:ext cx="1696291" cy="1340353"/>
      </dsp:txXfrm>
    </dsp:sp>
    <dsp:sp modelId="{116E2E74-35B0-4450-B414-33AA16879877}">
      <dsp:nvSpPr>
        <dsp:cNvPr id="0" name=""/>
        <dsp:cNvSpPr/>
      </dsp:nvSpPr>
      <dsp:spPr>
        <a:xfrm rot="13500000">
          <a:off x="2374275" y="1859030"/>
          <a:ext cx="1716083" cy="533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EBC35D-03AD-495D-9D15-B8EE03D5864B}">
      <dsp:nvSpPr>
        <dsp:cNvPr id="0" name=""/>
        <dsp:cNvSpPr/>
      </dsp:nvSpPr>
      <dsp:spPr>
        <a:xfrm>
          <a:off x="1735743" y="807380"/>
          <a:ext cx="1779691" cy="14237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dirty="0" smtClean="0"/>
            <a:t>Trainers who have completed an EPA approved train-the-trainer program, or</a:t>
          </a:r>
          <a:endParaRPr lang="en-US" sz="1700" kern="1200" dirty="0"/>
        </a:p>
      </dsp:txBody>
      <dsp:txXfrm>
        <a:off x="1777443" y="849080"/>
        <a:ext cx="1696291" cy="1340353"/>
      </dsp:txXfrm>
    </dsp:sp>
    <dsp:sp modelId="{664649C3-A2DF-4C88-92EE-6A82FDB3670C}">
      <dsp:nvSpPr>
        <dsp:cNvPr id="0" name=""/>
        <dsp:cNvSpPr/>
      </dsp:nvSpPr>
      <dsp:spPr>
        <a:xfrm rot="16200000">
          <a:off x="3713958" y="1304114"/>
          <a:ext cx="1716083" cy="533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51BA82-9075-4B3B-9D40-16FE67D68855}">
      <dsp:nvSpPr>
        <dsp:cNvPr id="0" name=""/>
        <dsp:cNvSpPr/>
      </dsp:nvSpPr>
      <dsp:spPr>
        <a:xfrm>
          <a:off x="3682154" y="1150"/>
          <a:ext cx="1779691" cy="14237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dirty="0" smtClean="0"/>
            <a:t>A trainer designated by a State/Tribe/EPA</a:t>
          </a:r>
          <a:endParaRPr lang="en-US" sz="1700" kern="1200" dirty="0"/>
        </a:p>
      </dsp:txBody>
      <dsp:txXfrm>
        <a:off x="3723854" y="42850"/>
        <a:ext cx="1696291" cy="1340353"/>
      </dsp:txXfrm>
    </dsp:sp>
    <dsp:sp modelId="{7878C902-F374-4416-87D7-FCABE0BD065A}">
      <dsp:nvSpPr>
        <dsp:cNvPr id="0" name=""/>
        <dsp:cNvSpPr/>
      </dsp:nvSpPr>
      <dsp:spPr>
        <a:xfrm rot="18900000">
          <a:off x="5053642" y="1859030"/>
          <a:ext cx="1716083" cy="533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D60D27-95E0-4D00-835F-71153069E537}">
      <dsp:nvSpPr>
        <dsp:cNvPr id="0" name=""/>
        <dsp:cNvSpPr/>
      </dsp:nvSpPr>
      <dsp:spPr>
        <a:xfrm>
          <a:off x="5628565" y="807380"/>
          <a:ext cx="1779691" cy="14237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dirty="0" smtClean="0"/>
            <a:t>Training Materials EPA Approved</a:t>
          </a:r>
          <a:endParaRPr lang="en-US" sz="1700" kern="1200" dirty="0"/>
        </a:p>
      </dsp:txBody>
      <dsp:txXfrm>
        <a:off x="5670265" y="849080"/>
        <a:ext cx="1696291" cy="1340353"/>
      </dsp:txXfrm>
    </dsp:sp>
    <dsp:sp modelId="{EDCEACB5-FC59-4033-9F23-F7EFD26617D4}">
      <dsp:nvSpPr>
        <dsp:cNvPr id="0" name=""/>
        <dsp:cNvSpPr/>
      </dsp:nvSpPr>
      <dsp:spPr>
        <a:xfrm>
          <a:off x="5608558" y="3198714"/>
          <a:ext cx="1716083" cy="533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0E5FB3-3A15-49F0-9A7F-96241F53E3A7}">
      <dsp:nvSpPr>
        <dsp:cNvPr id="0" name=""/>
        <dsp:cNvSpPr/>
      </dsp:nvSpPr>
      <dsp:spPr>
        <a:xfrm>
          <a:off x="6434795" y="2753791"/>
          <a:ext cx="1779691" cy="14237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dirty="0" smtClean="0"/>
            <a:t>Trainer has to be present throughout training</a:t>
          </a:r>
          <a:endParaRPr lang="en-US" sz="1700" kern="1200" dirty="0"/>
        </a:p>
      </dsp:txBody>
      <dsp:txXfrm>
        <a:off x="6476495" y="2795491"/>
        <a:ext cx="1696291" cy="13403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40465-20A7-4445-AA49-128DEF58B871}">
      <dsp:nvSpPr>
        <dsp:cNvPr id="0" name=""/>
        <dsp:cNvSpPr/>
      </dsp:nvSpPr>
      <dsp:spPr>
        <a:xfrm>
          <a:off x="7296" y="1268974"/>
          <a:ext cx="1732793" cy="1930860"/>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kern="1200" dirty="0"/>
        </a:p>
      </dsp:txBody>
      <dsp:txXfrm>
        <a:off x="58048" y="1319726"/>
        <a:ext cx="1631289" cy="1829356"/>
      </dsp:txXfrm>
    </dsp:sp>
    <dsp:sp modelId="{1FBA853C-3548-4ACE-A31A-27A4B06E6B89}">
      <dsp:nvSpPr>
        <dsp:cNvPr id="0" name=""/>
        <dsp:cNvSpPr/>
      </dsp:nvSpPr>
      <dsp:spPr>
        <a:xfrm rot="19457599">
          <a:off x="1657830" y="1961125"/>
          <a:ext cx="875167" cy="35780"/>
        </a:xfrm>
        <a:custGeom>
          <a:avLst/>
          <a:gdLst/>
          <a:ahLst/>
          <a:cxnLst/>
          <a:rect l="0" t="0" r="0" b="0"/>
          <a:pathLst>
            <a:path>
              <a:moveTo>
                <a:pt x="0" y="17890"/>
              </a:moveTo>
              <a:lnTo>
                <a:pt x="875167" y="1789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73535" y="1957136"/>
        <a:ext cx="43758" cy="43758"/>
      </dsp:txXfrm>
    </dsp:sp>
    <dsp:sp modelId="{2774921A-BA10-4DC1-BC86-AB53E4FC7D66}">
      <dsp:nvSpPr>
        <dsp:cNvPr id="0" name=""/>
        <dsp:cNvSpPr/>
      </dsp:nvSpPr>
      <dsp:spPr>
        <a:xfrm>
          <a:off x="2450738" y="1279470"/>
          <a:ext cx="1776622" cy="8883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Outdoor </a:t>
          </a:r>
          <a:br>
            <a:rPr lang="en-US" sz="2000" kern="1200" dirty="0" smtClean="0"/>
          </a:br>
          <a:r>
            <a:rPr lang="en-US" sz="2000" kern="1200" dirty="0" smtClean="0"/>
            <a:t>Applications</a:t>
          </a:r>
          <a:endParaRPr lang="en-US" sz="2000" kern="1200" dirty="0"/>
        </a:p>
      </dsp:txBody>
      <dsp:txXfrm>
        <a:off x="2476756" y="1305488"/>
        <a:ext cx="1724586" cy="836275"/>
      </dsp:txXfrm>
    </dsp:sp>
    <dsp:sp modelId="{8BFD7E70-2F0D-4D32-9AAB-1C04F81C3CD6}">
      <dsp:nvSpPr>
        <dsp:cNvPr id="0" name=""/>
        <dsp:cNvSpPr/>
      </dsp:nvSpPr>
      <dsp:spPr>
        <a:xfrm>
          <a:off x="4227361" y="1705735"/>
          <a:ext cx="710649" cy="35780"/>
        </a:xfrm>
        <a:custGeom>
          <a:avLst/>
          <a:gdLst/>
          <a:ahLst/>
          <a:cxnLst/>
          <a:rect l="0" t="0" r="0" b="0"/>
          <a:pathLst>
            <a:path>
              <a:moveTo>
                <a:pt x="0" y="17890"/>
              </a:moveTo>
              <a:lnTo>
                <a:pt x="710649" y="1789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64920" y="1705859"/>
        <a:ext cx="35532" cy="35532"/>
      </dsp:txXfrm>
    </dsp:sp>
    <dsp:sp modelId="{A4E7EC3A-F882-409D-9360-CA51E360A2FE}">
      <dsp:nvSpPr>
        <dsp:cNvPr id="0" name=""/>
        <dsp:cNvSpPr/>
      </dsp:nvSpPr>
      <dsp:spPr>
        <a:xfrm>
          <a:off x="4938010" y="1279470"/>
          <a:ext cx="1776622" cy="8883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REI Greater than 48 hours</a:t>
          </a:r>
          <a:endParaRPr lang="en-US" sz="2000" kern="1200" dirty="0"/>
        </a:p>
      </dsp:txBody>
      <dsp:txXfrm>
        <a:off x="4964028" y="1305488"/>
        <a:ext cx="1724586" cy="836275"/>
      </dsp:txXfrm>
    </dsp:sp>
    <dsp:sp modelId="{F0301288-91C2-4F61-8C96-BC3B92D19DDF}">
      <dsp:nvSpPr>
        <dsp:cNvPr id="0" name=""/>
        <dsp:cNvSpPr/>
      </dsp:nvSpPr>
      <dsp:spPr>
        <a:xfrm rot="2142401">
          <a:off x="1657830" y="2471904"/>
          <a:ext cx="875167" cy="35780"/>
        </a:xfrm>
        <a:custGeom>
          <a:avLst/>
          <a:gdLst/>
          <a:ahLst/>
          <a:cxnLst/>
          <a:rect l="0" t="0" r="0" b="0"/>
          <a:pathLst>
            <a:path>
              <a:moveTo>
                <a:pt x="0" y="17890"/>
              </a:moveTo>
              <a:lnTo>
                <a:pt x="875167" y="1789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73535" y="2467915"/>
        <a:ext cx="43758" cy="43758"/>
      </dsp:txXfrm>
    </dsp:sp>
    <dsp:sp modelId="{EEA7EF56-D7F2-4ADD-9FC6-306218F1ADE3}">
      <dsp:nvSpPr>
        <dsp:cNvPr id="0" name=""/>
        <dsp:cNvSpPr/>
      </dsp:nvSpPr>
      <dsp:spPr>
        <a:xfrm>
          <a:off x="2450738" y="2301028"/>
          <a:ext cx="1776622" cy="8883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Enclosed Space Application</a:t>
          </a:r>
          <a:endParaRPr lang="en-US" sz="2000" kern="1200" dirty="0"/>
        </a:p>
      </dsp:txBody>
      <dsp:txXfrm>
        <a:off x="2476756" y="2327046"/>
        <a:ext cx="1724586" cy="836275"/>
      </dsp:txXfrm>
    </dsp:sp>
    <dsp:sp modelId="{DB929DAA-9CB1-4829-86C8-97EE8BE645DD}">
      <dsp:nvSpPr>
        <dsp:cNvPr id="0" name=""/>
        <dsp:cNvSpPr/>
      </dsp:nvSpPr>
      <dsp:spPr>
        <a:xfrm>
          <a:off x="4227361" y="2727293"/>
          <a:ext cx="710649" cy="35780"/>
        </a:xfrm>
        <a:custGeom>
          <a:avLst/>
          <a:gdLst/>
          <a:ahLst/>
          <a:cxnLst/>
          <a:rect l="0" t="0" r="0" b="0"/>
          <a:pathLst>
            <a:path>
              <a:moveTo>
                <a:pt x="0" y="17890"/>
              </a:moveTo>
              <a:lnTo>
                <a:pt x="710649" y="1789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64920" y="2727417"/>
        <a:ext cx="35532" cy="35532"/>
      </dsp:txXfrm>
    </dsp:sp>
    <dsp:sp modelId="{506446A1-25DB-4B0D-84CA-F80ADB9469B8}">
      <dsp:nvSpPr>
        <dsp:cNvPr id="0" name=""/>
        <dsp:cNvSpPr/>
      </dsp:nvSpPr>
      <dsp:spPr>
        <a:xfrm>
          <a:off x="4938010" y="2301028"/>
          <a:ext cx="1776622" cy="8883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REI Greater than 4 hours</a:t>
          </a:r>
          <a:endParaRPr lang="en-US" sz="2000" kern="1200" dirty="0"/>
        </a:p>
      </dsp:txBody>
      <dsp:txXfrm>
        <a:off x="4964028" y="2327046"/>
        <a:ext cx="1724586" cy="8362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FCF4D-1D8A-4290-8744-CFFF85F23CB6}">
      <dsp:nvSpPr>
        <dsp:cNvPr id="0" name=""/>
        <dsp:cNvSpPr/>
      </dsp:nvSpPr>
      <dsp:spPr>
        <a:xfrm>
          <a:off x="676312" y="2169"/>
          <a:ext cx="2981872" cy="17891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Minimum Age</a:t>
          </a:r>
          <a:endParaRPr lang="en-US" sz="3400" kern="1200" dirty="0"/>
        </a:p>
      </dsp:txBody>
      <dsp:txXfrm>
        <a:off x="676312" y="2169"/>
        <a:ext cx="2981872" cy="1789123"/>
      </dsp:txXfrm>
    </dsp:sp>
    <dsp:sp modelId="{1063870F-0CF5-41C8-822A-CD443300CA35}">
      <dsp:nvSpPr>
        <dsp:cNvPr id="0" name=""/>
        <dsp:cNvSpPr/>
      </dsp:nvSpPr>
      <dsp:spPr>
        <a:xfrm>
          <a:off x="3956372" y="2169"/>
          <a:ext cx="2981872" cy="17891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Application Exclusion Zone (AEZ)</a:t>
          </a:r>
          <a:endParaRPr lang="en-US" sz="3400" kern="1200"/>
        </a:p>
      </dsp:txBody>
      <dsp:txXfrm>
        <a:off x="3956372" y="2169"/>
        <a:ext cx="2981872" cy="1789123"/>
      </dsp:txXfrm>
    </dsp:sp>
    <dsp:sp modelId="{EAE8E597-66AA-4D03-A05F-FDF5B6DF7673}">
      <dsp:nvSpPr>
        <dsp:cNvPr id="0" name=""/>
        <dsp:cNvSpPr/>
      </dsp:nvSpPr>
      <dsp:spPr>
        <a:xfrm>
          <a:off x="676312" y="2089480"/>
          <a:ext cx="2981872" cy="17891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Instruction for early-entry workers </a:t>
          </a:r>
          <a:endParaRPr lang="en-US" sz="3400" kern="1200"/>
        </a:p>
      </dsp:txBody>
      <dsp:txXfrm>
        <a:off x="676312" y="2089480"/>
        <a:ext cx="2981872" cy="1789123"/>
      </dsp:txXfrm>
    </dsp:sp>
    <dsp:sp modelId="{350F51B5-7F73-47F0-A99B-2520DFD608F4}">
      <dsp:nvSpPr>
        <dsp:cNvPr id="0" name=""/>
        <dsp:cNvSpPr/>
      </dsp:nvSpPr>
      <dsp:spPr>
        <a:xfrm>
          <a:off x="3956372" y="2089480"/>
          <a:ext cx="2981872" cy="17891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Respiratory protection</a:t>
          </a:r>
          <a:endParaRPr lang="en-US" sz="3400" kern="1200"/>
        </a:p>
      </dsp:txBody>
      <dsp:txXfrm>
        <a:off x="3956372" y="2089480"/>
        <a:ext cx="2981872" cy="17891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75892-FF80-4FB3-8716-BB551AF687AF}">
      <dsp:nvSpPr>
        <dsp:cNvPr id="0" name=""/>
        <dsp:cNvSpPr/>
      </dsp:nvSpPr>
      <dsp:spPr>
        <a:xfrm>
          <a:off x="3193343" y="1713213"/>
          <a:ext cx="1304070" cy="1304070"/>
        </a:xfrm>
        <a:prstGeom prst="ellipse">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rtl="0">
            <a:lnSpc>
              <a:spcPct val="90000"/>
            </a:lnSpc>
            <a:spcBef>
              <a:spcPct val="0"/>
            </a:spcBef>
            <a:spcAft>
              <a:spcPct val="35000"/>
            </a:spcAft>
          </a:pPr>
          <a:endParaRPr lang="en-US" sz="6300" kern="1200" dirty="0">
            <a:solidFill>
              <a:sysClr val="window" lastClr="FFFFFF"/>
            </a:solidFill>
            <a:latin typeface="Trebuchet MS" panose="020B0603020202020204"/>
            <a:ea typeface="+mn-ea"/>
            <a:cs typeface="+mn-cs"/>
          </a:endParaRPr>
        </a:p>
      </dsp:txBody>
      <dsp:txXfrm>
        <a:off x="3384320" y="1904190"/>
        <a:ext cx="922116" cy="922116"/>
      </dsp:txXfrm>
    </dsp:sp>
    <dsp:sp modelId="{F2F879F7-43C7-4063-A08A-3DA923A0556F}">
      <dsp:nvSpPr>
        <dsp:cNvPr id="0" name=""/>
        <dsp:cNvSpPr/>
      </dsp:nvSpPr>
      <dsp:spPr>
        <a:xfrm rot="16200000">
          <a:off x="3648354" y="1500928"/>
          <a:ext cx="394048" cy="30521"/>
        </a:xfrm>
        <a:custGeom>
          <a:avLst/>
          <a:gdLst/>
          <a:ahLst/>
          <a:cxnLst/>
          <a:rect l="0" t="0" r="0" b="0"/>
          <a:pathLst>
            <a:path>
              <a:moveTo>
                <a:pt x="0" y="15260"/>
              </a:moveTo>
              <a:lnTo>
                <a:pt x="394048" y="1526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rebuchet MS" panose="020B0603020202020204"/>
            <a:ea typeface="+mn-ea"/>
            <a:cs typeface="+mn-cs"/>
          </a:endParaRPr>
        </a:p>
      </dsp:txBody>
      <dsp:txXfrm>
        <a:off x="3835527" y="1526039"/>
        <a:ext cx="0" cy="0"/>
      </dsp:txXfrm>
    </dsp:sp>
    <dsp:sp modelId="{4D187CDA-4E39-4B16-BE6F-1645B982E6FC}">
      <dsp:nvSpPr>
        <dsp:cNvPr id="0" name=""/>
        <dsp:cNvSpPr/>
      </dsp:nvSpPr>
      <dsp:spPr>
        <a:xfrm>
          <a:off x="3193343" y="15094"/>
          <a:ext cx="1304070" cy="130407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smtClean="0">
              <a:latin typeface="Trebuchet MS" panose="020B0603020202020204"/>
              <a:ea typeface="+mn-ea"/>
              <a:cs typeface="+mn-cs"/>
            </a:rPr>
            <a:t>Handlers</a:t>
          </a:r>
          <a:endParaRPr lang="en-US" sz="1300" kern="1200" dirty="0">
            <a:latin typeface="Trebuchet MS" panose="020B0603020202020204"/>
            <a:ea typeface="+mn-ea"/>
            <a:cs typeface="+mn-cs"/>
          </a:endParaRPr>
        </a:p>
      </dsp:txBody>
      <dsp:txXfrm>
        <a:off x="3384320" y="206071"/>
        <a:ext cx="922116" cy="922116"/>
      </dsp:txXfrm>
    </dsp:sp>
    <dsp:sp modelId="{F3E47F88-31BB-4183-904B-B5DABCF33096}">
      <dsp:nvSpPr>
        <dsp:cNvPr id="0" name=""/>
        <dsp:cNvSpPr/>
      </dsp:nvSpPr>
      <dsp:spPr>
        <a:xfrm rot="1800000">
          <a:off x="4383661" y="2774517"/>
          <a:ext cx="394048" cy="30521"/>
        </a:xfrm>
        <a:custGeom>
          <a:avLst/>
          <a:gdLst/>
          <a:ahLst/>
          <a:cxnLst/>
          <a:rect l="0" t="0" r="0" b="0"/>
          <a:pathLst>
            <a:path>
              <a:moveTo>
                <a:pt x="0" y="15260"/>
              </a:moveTo>
              <a:lnTo>
                <a:pt x="394048" y="1526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rebuchet MS" panose="020B0603020202020204"/>
            <a:ea typeface="+mn-ea"/>
            <a:cs typeface="+mn-cs"/>
          </a:endParaRPr>
        </a:p>
      </dsp:txBody>
      <dsp:txXfrm>
        <a:off x="4577079" y="2776320"/>
        <a:ext cx="0" cy="0"/>
      </dsp:txXfrm>
    </dsp:sp>
    <dsp:sp modelId="{FF0EDCCD-0955-461A-8F2E-E85692F074A3}">
      <dsp:nvSpPr>
        <dsp:cNvPr id="0" name=""/>
        <dsp:cNvSpPr/>
      </dsp:nvSpPr>
      <dsp:spPr>
        <a:xfrm>
          <a:off x="4663957" y="2562272"/>
          <a:ext cx="1304070" cy="130407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smtClean="0">
              <a:latin typeface="Trebuchet MS" panose="020B0603020202020204"/>
              <a:ea typeface="+mn-ea"/>
              <a:cs typeface="+mn-cs"/>
            </a:rPr>
            <a:t>Early-Entry Workers</a:t>
          </a:r>
          <a:endParaRPr lang="en-US" sz="1300" kern="1200" dirty="0">
            <a:latin typeface="Trebuchet MS" panose="020B0603020202020204"/>
            <a:ea typeface="+mn-ea"/>
            <a:cs typeface="+mn-cs"/>
          </a:endParaRPr>
        </a:p>
      </dsp:txBody>
      <dsp:txXfrm>
        <a:off x="4854934" y="2753249"/>
        <a:ext cx="922116" cy="922116"/>
      </dsp:txXfrm>
    </dsp:sp>
    <dsp:sp modelId="{38F2736D-CC59-43EB-9B20-765AA944353A}">
      <dsp:nvSpPr>
        <dsp:cNvPr id="0" name=""/>
        <dsp:cNvSpPr/>
      </dsp:nvSpPr>
      <dsp:spPr>
        <a:xfrm rot="9000000">
          <a:off x="2913047" y="2774517"/>
          <a:ext cx="394048" cy="30521"/>
        </a:xfrm>
        <a:custGeom>
          <a:avLst/>
          <a:gdLst/>
          <a:ahLst/>
          <a:cxnLst/>
          <a:rect l="0" t="0" r="0" b="0"/>
          <a:pathLst>
            <a:path>
              <a:moveTo>
                <a:pt x="0" y="15260"/>
              </a:moveTo>
              <a:lnTo>
                <a:pt x="394048" y="1526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Trebuchet MS" panose="020B0603020202020204"/>
            <a:ea typeface="+mn-ea"/>
            <a:cs typeface="+mn-cs"/>
          </a:endParaRPr>
        </a:p>
      </dsp:txBody>
      <dsp:txXfrm rot="10800000">
        <a:off x="3123528" y="2793383"/>
        <a:ext cx="0" cy="0"/>
      </dsp:txXfrm>
    </dsp:sp>
    <dsp:sp modelId="{675AA74C-3C09-48DE-A05E-705E76F5C171}">
      <dsp:nvSpPr>
        <dsp:cNvPr id="0" name=""/>
        <dsp:cNvSpPr/>
      </dsp:nvSpPr>
      <dsp:spPr>
        <a:xfrm>
          <a:off x="1722729" y="2562272"/>
          <a:ext cx="1304070" cy="130407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smtClean="0">
              <a:latin typeface="Trebuchet MS" panose="020B0603020202020204"/>
              <a:ea typeface="+mn-ea"/>
              <a:cs typeface="+mn-cs"/>
            </a:rPr>
            <a:t>Members of Owner’s Immediate Family Exempt</a:t>
          </a:r>
          <a:endParaRPr lang="en-US" sz="1300" kern="1200" dirty="0">
            <a:latin typeface="Trebuchet MS" panose="020B0603020202020204"/>
            <a:ea typeface="+mn-ea"/>
            <a:cs typeface="+mn-cs"/>
          </a:endParaRPr>
        </a:p>
      </dsp:txBody>
      <dsp:txXfrm>
        <a:off x="1913706" y="2753249"/>
        <a:ext cx="922116" cy="9221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965D1-BDAC-4340-BD90-689CD939142D}">
      <dsp:nvSpPr>
        <dsp:cNvPr id="0" name=""/>
        <dsp:cNvSpPr/>
      </dsp:nvSpPr>
      <dsp:spPr>
        <a:xfrm>
          <a:off x="2317170" y="2087517"/>
          <a:ext cx="1714071" cy="1714071"/>
        </a:xfrm>
        <a:prstGeom prst="ellipse">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2568190" y="2338537"/>
        <a:ext cx="1212031" cy="1212031"/>
      </dsp:txXfrm>
    </dsp:sp>
    <dsp:sp modelId="{5FD412D6-678E-4BA1-B880-595B09B1B59E}">
      <dsp:nvSpPr>
        <dsp:cNvPr id="0" name=""/>
        <dsp:cNvSpPr/>
      </dsp:nvSpPr>
      <dsp:spPr>
        <a:xfrm rot="11700000">
          <a:off x="789729" y="2262067"/>
          <a:ext cx="1497952" cy="488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B62263-3AAD-44CE-820D-27B7BFE6DD82}">
      <dsp:nvSpPr>
        <dsp:cNvPr id="0" name=""/>
        <dsp:cNvSpPr/>
      </dsp:nvSpPr>
      <dsp:spPr>
        <a:xfrm>
          <a:off x="1066" y="1661125"/>
          <a:ext cx="1628367" cy="130269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kern="1200" dirty="0" smtClean="0"/>
            <a:t>0, 25, or 100 feet</a:t>
          </a:r>
          <a:endParaRPr lang="en-US" sz="1300" kern="1200" dirty="0"/>
        </a:p>
      </dsp:txBody>
      <dsp:txXfrm>
        <a:off x="39221" y="1699280"/>
        <a:ext cx="1552057" cy="1226384"/>
      </dsp:txXfrm>
    </dsp:sp>
    <dsp:sp modelId="{A59FC16C-22CD-4395-A4FD-7D4BA5B6AA98}">
      <dsp:nvSpPr>
        <dsp:cNvPr id="0" name=""/>
        <dsp:cNvSpPr/>
      </dsp:nvSpPr>
      <dsp:spPr>
        <a:xfrm rot="14700000">
          <a:off x="1709655" y="1165742"/>
          <a:ext cx="1497952" cy="488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FC9515-B1BF-41C9-A627-A5A478D4DAAC}">
      <dsp:nvSpPr>
        <dsp:cNvPr id="0" name=""/>
        <dsp:cNvSpPr/>
      </dsp:nvSpPr>
      <dsp:spPr>
        <a:xfrm>
          <a:off x="1327916" y="79847"/>
          <a:ext cx="1628367" cy="130269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kern="1200" smtClean="0"/>
            <a:t>Employers </a:t>
          </a:r>
          <a:r>
            <a:rPr lang="en-US" sz="1300" kern="1200" dirty="0" smtClean="0"/>
            <a:t>are responsible to keep workers and other people out of the AEZ on their own property</a:t>
          </a:r>
          <a:endParaRPr lang="en-US" sz="1300" kern="1200" dirty="0"/>
        </a:p>
      </dsp:txBody>
      <dsp:txXfrm>
        <a:off x="1366071" y="118002"/>
        <a:ext cx="1552057" cy="1226384"/>
      </dsp:txXfrm>
    </dsp:sp>
    <dsp:sp modelId="{2174601C-0359-489F-A0DD-1EA65E2FCB8A}">
      <dsp:nvSpPr>
        <dsp:cNvPr id="0" name=""/>
        <dsp:cNvSpPr/>
      </dsp:nvSpPr>
      <dsp:spPr>
        <a:xfrm rot="17700000">
          <a:off x="3140805" y="1165742"/>
          <a:ext cx="1497952" cy="488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82894C-399B-4DEF-9D12-EDE9C19522E5}">
      <dsp:nvSpPr>
        <dsp:cNvPr id="0" name=""/>
        <dsp:cNvSpPr/>
      </dsp:nvSpPr>
      <dsp:spPr>
        <a:xfrm>
          <a:off x="3392128" y="79847"/>
          <a:ext cx="1628367" cy="130269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Applicators must suspend application whenever someone who is not involved in the application enters the AEZ</a:t>
          </a:r>
          <a:endParaRPr lang="en-US" sz="1300" kern="1200" dirty="0"/>
        </a:p>
      </dsp:txBody>
      <dsp:txXfrm>
        <a:off x="3430283" y="118002"/>
        <a:ext cx="1552057" cy="1226384"/>
      </dsp:txXfrm>
    </dsp:sp>
    <dsp:sp modelId="{75D7A77A-B6E4-49AF-86BC-9836C02E591D}">
      <dsp:nvSpPr>
        <dsp:cNvPr id="0" name=""/>
        <dsp:cNvSpPr/>
      </dsp:nvSpPr>
      <dsp:spPr>
        <a:xfrm rot="20700000">
          <a:off x="4060730" y="2262067"/>
          <a:ext cx="1497952" cy="4885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7F1BAC-BB01-438C-9E0B-3ECBE6945A41}">
      <dsp:nvSpPr>
        <dsp:cNvPr id="0" name=""/>
        <dsp:cNvSpPr/>
      </dsp:nvSpPr>
      <dsp:spPr>
        <a:xfrm>
          <a:off x="4718978" y="1661125"/>
          <a:ext cx="1628367" cy="130269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Moves with application</a:t>
          </a:r>
          <a:endParaRPr lang="en-US" sz="1300" kern="1200" dirty="0"/>
        </a:p>
      </dsp:txBody>
      <dsp:txXfrm>
        <a:off x="4757133" y="1699280"/>
        <a:ext cx="1552057" cy="12263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A4A93-B04A-42BC-91AA-E2C6AB037B97}">
      <dsp:nvSpPr>
        <dsp:cNvPr id="0" name=""/>
        <dsp:cNvSpPr/>
      </dsp:nvSpPr>
      <dsp:spPr>
        <a:xfrm>
          <a:off x="1549981" y="1163989"/>
          <a:ext cx="2093406" cy="2093509"/>
        </a:xfrm>
        <a:prstGeom prst="ellipse">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1856553" y="1470576"/>
        <a:ext cx="1480262" cy="1480335"/>
      </dsp:txXfrm>
    </dsp:sp>
    <dsp:sp modelId="{798DBAF5-D482-49D6-B2B3-606DEA855BD4}">
      <dsp:nvSpPr>
        <dsp:cNvPr id="0" name=""/>
        <dsp:cNvSpPr/>
      </dsp:nvSpPr>
      <dsp:spPr>
        <a:xfrm>
          <a:off x="470441" y="0"/>
          <a:ext cx="4219961" cy="4399054"/>
        </a:xfrm>
        <a:prstGeom prst="blockArc">
          <a:avLst>
            <a:gd name="adj1" fmla="val 17527788"/>
            <a:gd name="adj2" fmla="val 4119114"/>
            <a:gd name="adj3" fmla="val 575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65714-004C-4D7A-ACF3-35387D4DDDB5}">
      <dsp:nvSpPr>
        <dsp:cNvPr id="0" name=""/>
        <dsp:cNvSpPr/>
      </dsp:nvSpPr>
      <dsp:spPr>
        <a:xfrm>
          <a:off x="3577714" y="370840"/>
          <a:ext cx="1121445" cy="1121758"/>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291EFC-3DE4-409E-A1A1-E2FAD43D662B}">
      <dsp:nvSpPr>
        <dsp:cNvPr id="0" name=""/>
        <dsp:cNvSpPr/>
      </dsp:nvSpPr>
      <dsp:spPr>
        <a:xfrm>
          <a:off x="4784221" y="388876"/>
          <a:ext cx="1501097" cy="1085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rtl="0">
            <a:lnSpc>
              <a:spcPct val="90000"/>
            </a:lnSpc>
            <a:spcBef>
              <a:spcPct val="0"/>
            </a:spcBef>
            <a:spcAft>
              <a:spcPct val="10000"/>
            </a:spcAft>
          </a:pPr>
          <a:r>
            <a:rPr lang="en-US" sz="1800" kern="1200" dirty="0" smtClean="0"/>
            <a:t>Be medically cleared</a:t>
          </a:r>
          <a:endParaRPr lang="en-US" sz="1800" kern="1200" dirty="0"/>
        </a:p>
      </dsp:txBody>
      <dsp:txXfrm>
        <a:off x="4784221" y="388876"/>
        <a:ext cx="1501097" cy="1085686"/>
      </dsp:txXfrm>
    </dsp:sp>
    <dsp:sp modelId="{56EDF613-D391-47DC-8C55-F24FB1A4E0E8}">
      <dsp:nvSpPr>
        <dsp:cNvPr id="0" name=""/>
        <dsp:cNvSpPr/>
      </dsp:nvSpPr>
      <dsp:spPr>
        <a:xfrm>
          <a:off x="4011156" y="1647005"/>
          <a:ext cx="1121445" cy="1121758"/>
        </a:xfrm>
        <a:prstGeom prst="ellipse">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9114FC-6B6A-42E7-A2F2-4B3A9E53F171}">
      <dsp:nvSpPr>
        <dsp:cNvPr id="0" name=""/>
        <dsp:cNvSpPr/>
      </dsp:nvSpPr>
      <dsp:spPr>
        <a:xfrm>
          <a:off x="5223918" y="1662842"/>
          <a:ext cx="1501097" cy="1085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rtl="0">
            <a:lnSpc>
              <a:spcPct val="90000"/>
            </a:lnSpc>
            <a:spcBef>
              <a:spcPct val="0"/>
            </a:spcBef>
            <a:spcAft>
              <a:spcPct val="10000"/>
            </a:spcAft>
          </a:pPr>
          <a:r>
            <a:rPr lang="en-US" sz="1800" kern="1200" dirty="0" smtClean="0"/>
            <a:t>Fit tested</a:t>
          </a:r>
          <a:endParaRPr lang="en-US" sz="1800" kern="1200" dirty="0"/>
        </a:p>
      </dsp:txBody>
      <dsp:txXfrm>
        <a:off x="5223918" y="1662842"/>
        <a:ext cx="1501097" cy="1085686"/>
      </dsp:txXfrm>
    </dsp:sp>
    <dsp:sp modelId="{7F541418-B64E-4ED6-86C1-D956D9B58345}">
      <dsp:nvSpPr>
        <dsp:cNvPr id="0" name=""/>
        <dsp:cNvSpPr/>
      </dsp:nvSpPr>
      <dsp:spPr>
        <a:xfrm>
          <a:off x="3577714" y="2941207"/>
          <a:ext cx="1121445" cy="1121758"/>
        </a:xfrm>
        <a:prstGeom prst="ellipse">
          <a:avLst/>
        </a:prstGeom>
        <a:blipFill rotWithShape="1">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056C45-7169-4840-98B3-E46C7E715C63}">
      <dsp:nvSpPr>
        <dsp:cNvPr id="0" name=""/>
        <dsp:cNvSpPr/>
      </dsp:nvSpPr>
      <dsp:spPr>
        <a:xfrm>
          <a:off x="4784221" y="2964082"/>
          <a:ext cx="1501097" cy="1085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n-US" sz="1800" kern="1200" dirty="0" smtClean="0"/>
            <a:t>Instructed on use and </a:t>
          </a:r>
          <a:r>
            <a:rPr lang="en-US" sz="1800" kern="1200" dirty="0" err="1" smtClean="0"/>
            <a:t>maintainence</a:t>
          </a:r>
          <a:endParaRPr lang="en-US" sz="1800" kern="1200" dirty="0"/>
        </a:p>
      </dsp:txBody>
      <dsp:txXfrm>
        <a:off x="4784221" y="2964082"/>
        <a:ext cx="1501097" cy="108568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CA0D0-FEA8-4A88-9B23-CEF624153377}" type="datetimeFigureOut">
              <a:rPr lang="en-US" smtClean="0"/>
              <a:t>6/8/16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F5885-675D-40EC-8572-B5EA0800995F}" type="slidenum">
              <a:rPr lang="en-US" smtClean="0"/>
              <a:t>‹#›</a:t>
            </a:fld>
            <a:endParaRPr lang="en-US"/>
          </a:p>
        </p:txBody>
      </p:sp>
    </p:spTree>
    <p:extLst>
      <p:ext uri="{BB962C8B-B14F-4D97-AF65-F5344CB8AC3E}">
        <p14:creationId xmlns:p14="http://schemas.microsoft.com/office/powerpoint/2010/main" val="218791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F5885-675D-40EC-8572-B5EA0800995F}" type="slidenum">
              <a:rPr lang="en-US" smtClean="0"/>
              <a:t>1</a:t>
            </a:fld>
            <a:endParaRPr lang="en-US"/>
          </a:p>
        </p:txBody>
      </p:sp>
    </p:spTree>
    <p:extLst>
      <p:ext uri="{BB962C8B-B14F-4D97-AF65-F5344CB8AC3E}">
        <p14:creationId xmlns:p14="http://schemas.microsoft.com/office/powerpoint/2010/main" val="106633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10</a:t>
            </a:fld>
            <a:endParaRPr lang="en-US"/>
          </a:p>
        </p:txBody>
      </p:sp>
    </p:spTree>
    <p:extLst>
      <p:ext uri="{BB962C8B-B14F-4D97-AF65-F5344CB8AC3E}">
        <p14:creationId xmlns:p14="http://schemas.microsoft.com/office/powerpoint/2010/main" val="88751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 Age of 18 does not apply to family</a:t>
            </a:r>
            <a:r>
              <a:rPr lang="en-US" baseline="0" dirty="0" smtClean="0"/>
              <a:t> members of the facility’s owner</a:t>
            </a:r>
            <a:endParaRPr lang="en-US" dirty="0" smtClean="0"/>
          </a:p>
          <a:p>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11</a:t>
            </a:fld>
            <a:endParaRPr lang="en-US"/>
          </a:p>
        </p:txBody>
      </p:sp>
    </p:spTree>
    <p:extLst>
      <p:ext uri="{BB962C8B-B14F-4D97-AF65-F5344CB8AC3E}">
        <p14:creationId xmlns:p14="http://schemas.microsoft.com/office/powerpoint/2010/main" val="1481199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0,25,100 feet depending on application method</a:t>
            </a:r>
          </a:p>
          <a:p>
            <a:endParaRPr lang="en-US" dirty="0" smtClean="0"/>
          </a:p>
          <a:p>
            <a:r>
              <a:rPr lang="en-US" dirty="0" smtClean="0"/>
              <a:t>Red =</a:t>
            </a:r>
            <a:r>
              <a:rPr lang="en-US" baseline="0" dirty="0" smtClean="0"/>
              <a:t> Application Exclusion Zone</a:t>
            </a:r>
          </a:p>
          <a:p>
            <a:r>
              <a:rPr lang="en-US" baseline="0" dirty="0" smtClean="0"/>
              <a:t>Yellow = Spray Swath</a:t>
            </a:r>
          </a:p>
          <a:p>
            <a:endParaRPr lang="en-US" baseline="0" dirty="0" smtClean="0"/>
          </a:p>
          <a:p>
            <a:r>
              <a:rPr lang="en-US" baseline="0" dirty="0" smtClean="0"/>
              <a:t>Note The AEZ and Spray Swath should realistically look more like a hotdog/pill shape </a:t>
            </a:r>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12</a:t>
            </a:fld>
            <a:endParaRPr lang="en-US"/>
          </a:p>
        </p:txBody>
      </p:sp>
    </p:spTree>
    <p:extLst>
      <p:ext uri="{BB962C8B-B14F-4D97-AF65-F5344CB8AC3E}">
        <p14:creationId xmlns:p14="http://schemas.microsoft.com/office/powerpoint/2010/main" val="126406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FE8C18-1398-4395-B203-4730780D384B}" type="slidenum">
              <a:rPr lang="en-US" altLang="en-US" smtClean="0"/>
              <a:pPr>
                <a:defRPr/>
              </a:pPr>
              <a:t>13</a:t>
            </a:fld>
            <a:endParaRPr lang="en-US" altLang="en-US" dirty="0"/>
          </a:p>
        </p:txBody>
      </p:sp>
    </p:spTree>
    <p:extLst>
      <p:ext uri="{BB962C8B-B14F-4D97-AF65-F5344CB8AC3E}">
        <p14:creationId xmlns:p14="http://schemas.microsoft.com/office/powerpoint/2010/main" val="322015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Early-Entry Workers must now be informed of:</a:t>
            </a:r>
          </a:p>
          <a:p>
            <a:pPr marL="171450" indent="-171450">
              <a:buFont typeface="Arial" panose="020B0604020202020204" pitchFamily="34" charset="0"/>
              <a:buChar char="•"/>
            </a:pPr>
            <a:r>
              <a:rPr lang="en-US" dirty="0" smtClean="0"/>
              <a:t>information about the pesticide application </a:t>
            </a:r>
          </a:p>
          <a:p>
            <a:pPr marL="171450" indent="-171450">
              <a:buFont typeface="Arial" panose="020B0604020202020204" pitchFamily="34" charset="0"/>
              <a:buChar char="•"/>
            </a:pPr>
            <a:r>
              <a:rPr lang="en-US" dirty="0" smtClean="0"/>
              <a:t>specific task to be performed  </a:t>
            </a:r>
          </a:p>
          <a:p>
            <a:pPr marL="171450" indent="-171450">
              <a:buFont typeface="Arial" panose="020B0604020202020204" pitchFamily="34" charset="0"/>
              <a:buChar char="•"/>
            </a:pPr>
            <a:r>
              <a:rPr lang="en-US" dirty="0" smtClean="0"/>
              <a:t>amount of time that the worker is allowed to remain in the treated area the PPE required by the label </a:t>
            </a:r>
          </a:p>
          <a:p>
            <a:endParaRPr lang="en-US" dirty="0" smtClean="0"/>
          </a:p>
          <a:p>
            <a:r>
              <a:rPr lang="en-US" dirty="0" smtClean="0"/>
              <a:t>You can explain this slide like: “Early entry</a:t>
            </a:r>
            <a:r>
              <a:rPr lang="en-US" baseline="0" dirty="0" smtClean="0"/>
              <a:t> workers must now be told about the pesticide application that occurred, what they will be doing there, and how long they can safely be in there.” “Also they must be told how to use the PPE they are required to wear while doing the work.”</a:t>
            </a:r>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16</a:t>
            </a:fld>
            <a:endParaRPr lang="en-US"/>
          </a:p>
        </p:txBody>
      </p:sp>
    </p:spTree>
    <p:extLst>
      <p:ext uri="{BB962C8B-B14F-4D97-AF65-F5344CB8AC3E}">
        <p14:creationId xmlns:p14="http://schemas.microsoft.com/office/powerpoint/2010/main" val="2426898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a:t>
            </a:r>
            <a:r>
              <a:rPr lang="en-US" baseline="0" dirty="0" smtClean="0"/>
              <a:t> facility applies pesticides that require respirators:</a:t>
            </a:r>
          </a:p>
          <a:p>
            <a:r>
              <a:rPr lang="en-US" dirty="0" smtClean="0"/>
              <a:t>Handlers must:</a:t>
            </a:r>
          </a:p>
          <a:p>
            <a:pPr marL="171450" indent="-171450">
              <a:buFont typeface="Arial" panose="020B0604020202020204" pitchFamily="34" charset="0"/>
              <a:buChar char="•"/>
            </a:pPr>
            <a:r>
              <a:rPr lang="en-US" dirty="0" smtClean="0"/>
              <a:t>Be medically cleared</a:t>
            </a:r>
          </a:p>
          <a:p>
            <a:pPr marL="171450" indent="-171450">
              <a:buFont typeface="Arial" panose="020B0604020202020204" pitchFamily="34" charset="0"/>
              <a:buChar char="•"/>
            </a:pPr>
            <a:r>
              <a:rPr lang="en-US" dirty="0" smtClean="0"/>
              <a:t>Fit tested</a:t>
            </a:r>
          </a:p>
          <a:p>
            <a:pPr marL="171450" indent="-171450">
              <a:buFont typeface="Arial" panose="020B0604020202020204" pitchFamily="34" charset="0"/>
              <a:buChar char="•"/>
            </a:pPr>
            <a:r>
              <a:rPr lang="en-US" dirty="0" smtClean="0"/>
              <a:t>Instructed on how to use and maintain respirator</a:t>
            </a:r>
          </a:p>
          <a:p>
            <a:endParaRPr lang="en-US" dirty="0" smtClean="0"/>
          </a:p>
          <a:p>
            <a:r>
              <a:rPr lang="en-US" dirty="0" smtClean="0"/>
              <a:t>Make sure</a:t>
            </a:r>
            <a:r>
              <a:rPr lang="en-US" baseline="0" dirty="0" smtClean="0"/>
              <a:t> that audience doesn’t confuse medically cleared with medically monitored. The handler just needs to cleared by a medical professional that they can safely use a respirator. </a:t>
            </a:r>
            <a:endParaRPr lang="en-US" dirty="0" smtClean="0"/>
          </a:p>
          <a:p>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17</a:t>
            </a:fld>
            <a:endParaRPr lang="en-US"/>
          </a:p>
        </p:txBody>
      </p:sp>
    </p:spTree>
    <p:extLst>
      <p:ext uri="{BB962C8B-B14F-4D97-AF65-F5344CB8AC3E}">
        <p14:creationId xmlns:p14="http://schemas.microsoft.com/office/powerpoint/2010/main" val="3309100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Specific requirements for Water for</a:t>
            </a:r>
            <a:r>
              <a:rPr lang="en-US" b="0" i="0" baseline="0" dirty="0" smtClean="0"/>
              <a:t> Decontamination:</a:t>
            </a:r>
          </a:p>
          <a:p>
            <a:pPr marL="628650" lvl="1" indent="-171450">
              <a:buFont typeface="Arial" panose="020B0604020202020204" pitchFamily="34" charset="0"/>
              <a:buChar char="•"/>
            </a:pPr>
            <a:r>
              <a:rPr lang="en-US" b="0" i="0" dirty="0" smtClean="0"/>
              <a:t>1 gallon of water for each worker</a:t>
            </a:r>
          </a:p>
          <a:p>
            <a:pPr marL="628650" lvl="1" indent="-171450">
              <a:buFont typeface="Arial" panose="020B0604020202020204" pitchFamily="34" charset="0"/>
              <a:buChar char="•"/>
            </a:pPr>
            <a:r>
              <a:rPr lang="en-US" b="0" i="0" dirty="0" smtClean="0"/>
              <a:t>3 gallons for each handler and each early-entry worker; measured at the beginning of the work period</a:t>
            </a:r>
          </a:p>
          <a:p>
            <a:pPr marL="628650" lvl="1" indent="-171450">
              <a:buFont typeface="Arial" panose="020B0604020202020204" pitchFamily="34" charset="0"/>
              <a:buChar char="•"/>
            </a:pPr>
            <a:r>
              <a:rPr lang="en-US" b="0" i="0" dirty="0" smtClean="0"/>
              <a:t>If handler is mixing/loading a product that requires eye protection, </a:t>
            </a:r>
            <a:r>
              <a:rPr lang="en-US" b="0" i="0" dirty="0" err="1" smtClean="0"/>
              <a:t>eyeflush</a:t>
            </a:r>
            <a:r>
              <a:rPr lang="en-US" b="0" i="0" dirty="0" smtClean="0"/>
              <a:t> water must be immediately available at the mix/load site for handler eye flushing </a:t>
            </a:r>
          </a:p>
          <a:p>
            <a:pPr marL="628650" lvl="1" indent="-171450">
              <a:buFont typeface="Arial" panose="020B0604020202020204" pitchFamily="34" charset="0"/>
              <a:buChar char="•"/>
            </a:pPr>
            <a:r>
              <a:rPr lang="en-US" b="0" i="0" dirty="0" smtClean="0"/>
              <a:t>If applicator is using a product that requires eye protection, one pint of water must be immediately available to each applicator</a:t>
            </a:r>
          </a:p>
          <a:p>
            <a:pPr marL="171450" lvl="0" indent="-171450">
              <a:buFont typeface="Arial" panose="020B0604020202020204" pitchFamily="34" charset="0"/>
              <a:buChar char="•"/>
            </a:pPr>
            <a:r>
              <a:rPr lang="en-US" b="0" i="0" dirty="0" smtClean="0"/>
              <a:t>Information required</a:t>
            </a:r>
            <a:r>
              <a:rPr lang="en-US" b="0" i="0" baseline="0" dirty="0" smtClean="0"/>
              <a:t> to be given to medical personnel includes SDS sheets, pesticide application information, circumstances of exposure</a:t>
            </a:r>
          </a:p>
          <a:p>
            <a:pPr marL="171450" lvl="0" indent="-171450">
              <a:buFont typeface="Arial" panose="020B0604020202020204" pitchFamily="34" charset="0"/>
              <a:buChar char="•"/>
            </a:pPr>
            <a:endParaRPr lang="en-US" b="0" i="0" dirty="0" smtClean="0"/>
          </a:p>
          <a:p>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18</a:t>
            </a:fld>
            <a:endParaRPr lang="en-US"/>
          </a:p>
        </p:txBody>
      </p:sp>
    </p:spTree>
    <p:extLst>
      <p:ext uri="{BB962C8B-B14F-4D97-AF65-F5344CB8AC3E}">
        <p14:creationId xmlns:p14="http://schemas.microsoft.com/office/powerpoint/2010/main" val="940831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are required to provide</a:t>
            </a:r>
            <a:r>
              <a:rPr lang="en-US" baseline="0" dirty="0" smtClean="0"/>
              <a:t> this information in case of a pesticide exposure</a:t>
            </a:r>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20</a:t>
            </a:fld>
            <a:endParaRPr lang="en-US"/>
          </a:p>
        </p:txBody>
      </p:sp>
    </p:spTree>
    <p:extLst>
      <p:ext uri="{BB962C8B-B14F-4D97-AF65-F5344CB8AC3E}">
        <p14:creationId xmlns:p14="http://schemas.microsoft.com/office/powerpoint/2010/main" val="1837047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21</a:t>
            </a:fld>
            <a:endParaRPr lang="en-US"/>
          </a:p>
        </p:txBody>
      </p:sp>
    </p:spTree>
    <p:extLst>
      <p:ext uri="{BB962C8B-B14F-4D97-AF65-F5344CB8AC3E}">
        <p14:creationId xmlns:p14="http://schemas.microsoft.com/office/powerpoint/2010/main" val="3635586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EPA Contacts</a:t>
            </a:r>
          </a:p>
          <a:p>
            <a:endParaRPr lang="en-US" dirty="0" smtClean="0"/>
          </a:p>
          <a:p>
            <a:r>
              <a:rPr lang="en-US" dirty="0" smtClean="0"/>
              <a:t>Full Name		Location	Email Address</a:t>
            </a:r>
          </a:p>
          <a:p>
            <a:r>
              <a:rPr lang="en-US" dirty="0" smtClean="0"/>
              <a:t>Richard Pont		HQ	pont.richard@epa.gov</a:t>
            </a:r>
          </a:p>
          <a:p>
            <a:r>
              <a:rPr lang="en-US" dirty="0" smtClean="0"/>
              <a:t>Nancy Fitz		HQ	fitz.nancy@epa.gov</a:t>
            </a:r>
          </a:p>
          <a:p>
            <a:r>
              <a:rPr lang="en-US" dirty="0" smtClean="0"/>
              <a:t>Andrea Szylvian	R1	szylvian.andrea@epa.gov</a:t>
            </a:r>
          </a:p>
          <a:p>
            <a:r>
              <a:rPr lang="en-US" dirty="0" smtClean="0"/>
              <a:t>Audrey Moore		R2 	moore.audrey@epa.gov</a:t>
            </a:r>
          </a:p>
          <a:p>
            <a:r>
              <a:rPr lang="en-US" dirty="0" smtClean="0"/>
              <a:t>Magda Rodriguez-Hunt	R3	rodriguez-hunt.magda@epa.gov</a:t>
            </a:r>
          </a:p>
          <a:p>
            <a:r>
              <a:rPr lang="en-US" dirty="0" smtClean="0"/>
              <a:t>Randy Dominy		R4	dominy.randy@epa.gov</a:t>
            </a:r>
          </a:p>
          <a:p>
            <a:r>
              <a:rPr lang="en-US" dirty="0" smtClean="0"/>
              <a:t>Justin Mullenix		R4	mullenix.justin@epa.gov</a:t>
            </a:r>
          </a:p>
          <a:p>
            <a:r>
              <a:rPr lang="en-US" dirty="0" smtClean="0"/>
              <a:t>Don Baumgartner	R5	baumgartner.don@epa.gov</a:t>
            </a:r>
          </a:p>
          <a:p>
            <a:r>
              <a:rPr lang="en-US" dirty="0" smtClean="0"/>
              <a:t>Gerardo Acosta	R6	acosta.gerardo@epa.gov</a:t>
            </a:r>
          </a:p>
          <a:p>
            <a:r>
              <a:rPr lang="en-US" dirty="0" smtClean="0"/>
              <a:t>Suzanne Stevenson	R8	stevenson.suzanne@epa.gov</a:t>
            </a:r>
          </a:p>
          <a:p>
            <a:r>
              <a:rPr lang="en-US" dirty="0" smtClean="0"/>
              <a:t>Katy Wilcoxen		R9	wilcoxen.katy@epa.gov</a:t>
            </a:r>
          </a:p>
          <a:p>
            <a:r>
              <a:rPr lang="en-US" dirty="0" smtClean="0"/>
              <a:t>Fabiola Estrada	R9	estrada.fabiola@epa.gov</a:t>
            </a:r>
          </a:p>
          <a:p>
            <a:r>
              <a:rPr lang="en-US" dirty="0" smtClean="0"/>
              <a:t>Derrick Terada		R10	terada.derrick@epa.gov</a:t>
            </a:r>
          </a:p>
          <a:p>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23</a:t>
            </a:fld>
            <a:endParaRPr lang="en-US"/>
          </a:p>
        </p:txBody>
      </p:sp>
    </p:spTree>
    <p:extLst>
      <p:ext uri="{BB962C8B-B14F-4D97-AF65-F5344CB8AC3E}">
        <p14:creationId xmlns:p14="http://schemas.microsoft.com/office/powerpoint/2010/main" val="299624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Occupational Protections for Workers/Handlers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make it easier to understand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that was enacted in 1995</a:t>
            </a:r>
          </a:p>
          <a:p>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2</a:t>
            </a:fld>
            <a:endParaRPr lang="en-US"/>
          </a:p>
        </p:txBody>
      </p:sp>
    </p:spTree>
    <p:extLst>
      <p:ext uri="{BB962C8B-B14F-4D97-AF65-F5344CB8AC3E}">
        <p14:creationId xmlns:p14="http://schemas.microsoft.com/office/powerpoint/2010/main" val="359648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3</a:t>
            </a:fld>
            <a:endParaRPr lang="en-US"/>
          </a:p>
        </p:txBody>
      </p:sp>
    </p:spTree>
    <p:extLst>
      <p:ext uri="{BB962C8B-B14F-4D97-AF65-F5344CB8AC3E}">
        <p14:creationId xmlns:p14="http://schemas.microsoft.com/office/powerpoint/2010/main" val="315552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4</a:t>
            </a:fld>
            <a:endParaRPr lang="en-US"/>
          </a:p>
        </p:txBody>
      </p:sp>
    </p:spTree>
    <p:extLst>
      <p:ext uri="{BB962C8B-B14F-4D97-AF65-F5344CB8AC3E}">
        <p14:creationId xmlns:p14="http://schemas.microsoft.com/office/powerpoint/2010/main" val="47943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Pesticide Safety Training is now annual and includes additional points mostly regarding the hazards of pesticides to pregnant women and small children </a:t>
            </a:r>
          </a:p>
          <a:p>
            <a:r>
              <a:rPr lang="en-US" dirty="0" smtClean="0"/>
              <a:t>Worker Training expanded to 23 points</a:t>
            </a:r>
          </a:p>
          <a:p>
            <a:r>
              <a:rPr lang="en-US" dirty="0" smtClean="0"/>
              <a:t>Hander Training expanded to 36 points</a:t>
            </a:r>
          </a:p>
        </p:txBody>
      </p:sp>
      <p:sp>
        <p:nvSpPr>
          <p:cNvPr id="4" name="Slide Number Placeholder 3"/>
          <p:cNvSpPr>
            <a:spLocks noGrp="1"/>
          </p:cNvSpPr>
          <p:nvPr>
            <p:ph type="sldNum" sz="quarter" idx="10"/>
          </p:nvPr>
        </p:nvSpPr>
        <p:spPr/>
        <p:txBody>
          <a:bodyPr/>
          <a:lstStyle/>
          <a:p>
            <a:fld id="{08DF5885-675D-40EC-8572-B5EA0800995F}" type="slidenum">
              <a:rPr lang="en-US" smtClean="0"/>
              <a:t>5</a:t>
            </a:fld>
            <a:endParaRPr lang="en-US"/>
          </a:p>
        </p:txBody>
      </p:sp>
    </p:spTree>
    <p:extLst>
      <p:ext uri="{BB962C8B-B14F-4D97-AF65-F5344CB8AC3E}">
        <p14:creationId xmlns:p14="http://schemas.microsoft.com/office/powerpoint/2010/main" val="1777900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Trainers of Workers or Handlers must be: </a:t>
            </a:r>
          </a:p>
          <a:p>
            <a:r>
              <a:rPr lang="en-US" dirty="0" smtClean="0"/>
              <a:t>Certified applicators, </a:t>
            </a:r>
          </a:p>
          <a:p>
            <a:r>
              <a:rPr lang="en-US" dirty="0" smtClean="0"/>
              <a:t>Trainers who have completed an EPA approved train-the-trainer program, </a:t>
            </a:r>
          </a:p>
          <a:p>
            <a:r>
              <a:rPr lang="en-US" dirty="0" smtClean="0"/>
              <a:t>Or a trainer designated by a State/Tribe/EPA</a:t>
            </a:r>
          </a:p>
          <a:p>
            <a:endParaRPr lang="en-US" dirty="0" smtClean="0"/>
          </a:p>
          <a:p>
            <a:r>
              <a:rPr lang="en-US" dirty="0" smtClean="0"/>
              <a:t>All</a:t>
            </a:r>
            <a:r>
              <a:rPr lang="en-US" baseline="0" dirty="0" smtClean="0"/>
              <a:t> training materials used must now be EPA approved- new training materials will come out </a:t>
            </a:r>
          </a:p>
          <a:p>
            <a:endParaRPr lang="en-US" baseline="0" dirty="0" smtClean="0"/>
          </a:p>
          <a:p>
            <a:r>
              <a:rPr lang="en-US" baseline="0" dirty="0" smtClean="0"/>
              <a:t>Trainer has to be present throughout the training to answer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6</a:t>
            </a:fld>
            <a:endParaRPr lang="en-US"/>
          </a:p>
        </p:txBody>
      </p:sp>
    </p:spTree>
    <p:extLst>
      <p:ext uri="{BB962C8B-B14F-4D97-AF65-F5344CB8AC3E}">
        <p14:creationId xmlns:p14="http://schemas.microsoft.com/office/powerpoint/2010/main" val="5620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SDS for all pesticides applied at the facility must be kept in a location accessible to workers and handlers</a:t>
            </a:r>
          </a:p>
          <a:p>
            <a:endParaRPr lang="en-US" dirty="0" smtClean="0"/>
          </a:p>
          <a:p>
            <a:r>
              <a:rPr lang="en-US" dirty="0" smtClean="0"/>
              <a:t>These SDS have to be kept for 2 years </a:t>
            </a:r>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7</a:t>
            </a:fld>
            <a:endParaRPr lang="en-US"/>
          </a:p>
        </p:txBody>
      </p:sp>
    </p:spTree>
    <p:extLst>
      <p:ext uri="{BB962C8B-B14F-4D97-AF65-F5344CB8AC3E}">
        <p14:creationId xmlns:p14="http://schemas.microsoft.com/office/powerpoint/2010/main" val="3066668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Workers/Handlers must be able to obtain information about pesticide applications and SDS sheets that occurred when they are/were employed</a:t>
            </a:r>
          </a:p>
          <a:p>
            <a:r>
              <a:rPr lang="en-US" dirty="0" smtClean="0"/>
              <a:t>Worker/Handler may also designate a person in writing to have access to this information</a:t>
            </a:r>
          </a:p>
          <a:p>
            <a:r>
              <a:rPr lang="en-US" dirty="0" smtClean="0"/>
              <a:t>Facilities must now keep pesticide application records, SDS, training records for two years</a:t>
            </a:r>
          </a:p>
          <a:p>
            <a:endParaRPr lang="en-US" dirty="0"/>
          </a:p>
        </p:txBody>
      </p:sp>
      <p:sp>
        <p:nvSpPr>
          <p:cNvPr id="4" name="Slide Number Placeholder 3"/>
          <p:cNvSpPr>
            <a:spLocks noGrp="1"/>
          </p:cNvSpPr>
          <p:nvPr>
            <p:ph type="sldNum" sz="quarter" idx="10"/>
          </p:nvPr>
        </p:nvSpPr>
        <p:spPr/>
        <p:txBody>
          <a:bodyPr/>
          <a:lstStyle/>
          <a:p>
            <a:fld id="{08DF5885-675D-40EC-8572-B5EA0800995F}" type="slidenum">
              <a:rPr lang="en-US" smtClean="0"/>
              <a:t>8</a:t>
            </a:fld>
            <a:endParaRPr lang="en-US"/>
          </a:p>
        </p:txBody>
      </p:sp>
    </p:spTree>
    <p:extLst>
      <p:ext uri="{BB962C8B-B14F-4D97-AF65-F5344CB8AC3E}">
        <p14:creationId xmlns:p14="http://schemas.microsoft.com/office/powerpoint/2010/main" val="645495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sign</a:t>
            </a:r>
            <a:r>
              <a:rPr lang="en-US" baseline="0" dirty="0" smtClean="0"/>
              <a:t> must now be posted, instead having the choice between oral notification and posting if an REI is greater than 48 hours for outdoor production. </a:t>
            </a:r>
          </a:p>
          <a:p>
            <a:endParaRPr lang="en-US" baseline="0" dirty="0" smtClean="0"/>
          </a:p>
          <a:p>
            <a:r>
              <a:rPr lang="en-US" baseline="0" dirty="0" smtClean="0"/>
              <a:t>In enclosed space production, the enclosed space only needs to be posted if the applied product has an REI of greater than 4 hours, in the past, all applications had to be posted. </a:t>
            </a:r>
          </a:p>
          <a:p>
            <a:endParaRPr lang="en-US" sz="2000" baseline="0" dirty="0" smtClean="0"/>
          </a:p>
          <a:p>
            <a:r>
              <a:rPr lang="en-US" sz="2000" dirty="0" smtClean="0"/>
              <a:t>Post on the </a:t>
            </a:r>
            <a:r>
              <a:rPr lang="en-US" sz="2000" dirty="0" smtClean="0">
                <a:solidFill>
                  <a:srgbClr val="000000"/>
                </a:solidFill>
              </a:rPr>
              <a:t>border of any </a:t>
            </a:r>
            <a:r>
              <a:rPr lang="en-US" sz="2000" b="1" dirty="0" smtClean="0">
                <a:solidFill>
                  <a:srgbClr val="00B050"/>
                </a:solidFill>
              </a:rPr>
              <a:t>worker housing within 100 feet </a:t>
            </a:r>
            <a:r>
              <a:rPr lang="en-US" sz="2000" dirty="0" smtClean="0"/>
              <a:t>of the treated area.</a:t>
            </a:r>
          </a:p>
          <a:p>
            <a:endParaRPr lang="en-US" sz="2000" dirty="0" smtClean="0"/>
          </a:p>
          <a:p>
            <a:r>
              <a:rPr lang="en-US" sz="2000" dirty="0" smtClean="0"/>
              <a:t>Must post </a:t>
            </a:r>
            <a:r>
              <a:rPr lang="en-US" sz="2000" b="1" dirty="0" smtClean="0">
                <a:solidFill>
                  <a:srgbClr val="00B050"/>
                </a:solidFill>
              </a:rPr>
              <a:t>prior to but no earlier than 24 hours </a:t>
            </a:r>
            <a:r>
              <a:rPr lang="en-US" sz="2000" dirty="0" smtClean="0"/>
              <a:t>before application (not a change).</a:t>
            </a:r>
          </a:p>
          <a:p>
            <a:endParaRPr lang="en-US" sz="2000" dirty="0" smtClean="0"/>
          </a:p>
          <a:p>
            <a:r>
              <a:rPr lang="en-US" sz="2000" dirty="0" smtClean="0"/>
              <a:t>Signs must be </a:t>
            </a:r>
            <a:r>
              <a:rPr lang="en-US" sz="2000" b="1" dirty="0" smtClean="0">
                <a:solidFill>
                  <a:srgbClr val="00B050"/>
                </a:solidFill>
              </a:rPr>
              <a:t>removed or covered within three days </a:t>
            </a:r>
            <a:r>
              <a:rPr lang="en-US" sz="2000" dirty="0" smtClean="0"/>
              <a:t>of the end of the application or REI, unless workers are kept out.</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DF5885-675D-40EC-8572-B5EA0800995F}" type="slidenum">
              <a:rPr lang="en-US" smtClean="0"/>
              <a:t>9</a:t>
            </a:fld>
            <a:endParaRPr lang="en-US"/>
          </a:p>
        </p:txBody>
      </p:sp>
    </p:spTree>
    <p:extLst>
      <p:ext uri="{BB962C8B-B14F-4D97-AF65-F5344CB8AC3E}">
        <p14:creationId xmlns:p14="http://schemas.microsoft.com/office/powerpoint/2010/main" val="514593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261907" y="171450"/>
            <a:ext cx="684132" cy="365125"/>
          </a:xfrm>
        </p:spPr>
        <p:txBody>
          <a:bodyPr/>
          <a:lstStyle/>
          <a:p>
            <a:r>
              <a:rPr lang="en-US" smtClean="0"/>
              <a:t>6/7/2016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57832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684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62793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4015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1692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6725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743386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207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85142" y="244475"/>
            <a:ext cx="684132" cy="365125"/>
          </a:xfrm>
        </p:spPr>
        <p:txBody>
          <a:bodyPr/>
          <a:lstStyle/>
          <a:p>
            <a:r>
              <a:rPr lang="en-US" smtClean="0"/>
              <a:t>6/7/2016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47300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62068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6/7/2016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9019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6/7/2016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68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6/7/2016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997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60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6/7/2016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33731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6/7/2016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02817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0" y="-16935"/>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85142" y="244475"/>
            <a:ext cx="684132" cy="365125"/>
          </a:xfrm>
          <a:prstGeom prst="rect">
            <a:avLst/>
          </a:prstGeom>
        </p:spPr>
        <p:txBody>
          <a:bodyPr vert="horz" lIns="91440" tIns="45720" rIns="91440" bIns="45720" rtlCol="0" anchor="ctr"/>
          <a:lstStyle>
            <a:lvl1pPr algn="r">
              <a:defRPr sz="900">
                <a:solidFill>
                  <a:schemeClr val="tx1"/>
                </a:solidFill>
              </a:defRPr>
            </a:lvl1pPr>
          </a:lstStyle>
          <a:p>
            <a:r>
              <a:rPr lang="en-US" dirty="0" smtClean="0"/>
              <a:t>6/7/2016</a:t>
            </a:r>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56636" y="6229613"/>
            <a:ext cx="512638" cy="365125"/>
          </a:xfrm>
          <a:prstGeom prst="rect">
            <a:avLst/>
          </a:prstGeom>
        </p:spPr>
        <p:txBody>
          <a:bodyPr vert="horz" lIns="91440" tIns="45720" rIns="91440" bIns="45720" rtlCol="0" anchor="ctr"/>
          <a:lstStyle>
            <a:lvl1pPr algn="r">
              <a:defRPr sz="900" b="1">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47640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iming>
    <p:tnLst>
      <p:par>
        <p:cTn id="1" dur="indefinite" restart="never" nodeType="tmRoot"/>
      </p:par>
    </p:tnLst>
  </p:timing>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Updates to the Federal </a:t>
            </a:r>
            <a:r>
              <a:rPr lang="en-US" dirty="0" smtClean="0"/>
              <a:t>Worker Protection </a:t>
            </a:r>
            <a:r>
              <a:rPr lang="en-US" dirty="0" smtClean="0"/>
              <a:t>Standard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549" y="5697135"/>
            <a:ext cx="3203455" cy="745238"/>
          </a:xfrm>
          <a:prstGeom prst="rect">
            <a:avLst/>
          </a:prstGeom>
        </p:spPr>
      </p:pic>
      <p:sp>
        <p:nvSpPr>
          <p:cNvPr id="12" name="Date Placeholder 11"/>
          <p:cNvSpPr>
            <a:spLocks noGrp="1"/>
          </p:cNvSpPr>
          <p:nvPr>
            <p:ph type="dt" sz="half" idx="10"/>
          </p:nvPr>
        </p:nvSpPr>
        <p:spPr/>
        <p:txBody>
          <a:bodyPr/>
          <a:lstStyle/>
          <a:p>
            <a:r>
              <a:rPr lang="en-US" smtClean="0"/>
              <a:t>6/7/2016</a:t>
            </a:r>
            <a:endParaRPr lang="en-US" dirty="0"/>
          </a:p>
        </p:txBody>
      </p:sp>
      <p:sp>
        <p:nvSpPr>
          <p:cNvPr id="13" name="Slide Number Placeholder 1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707653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Meant to </a:t>
            </a:r>
            <a:r>
              <a:rPr lang="en-US" b="1" dirty="0" smtClean="0"/>
              <a:t>Protect</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6740278"/>
              </p:ext>
            </p:extLst>
          </p:nvPr>
        </p:nvGraphicFramePr>
        <p:xfrm>
          <a:off x="609599" y="2160590"/>
          <a:ext cx="7614557"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301023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553201" cy="1320800"/>
          </a:xfrm>
        </p:spPr>
        <p:txBody>
          <a:bodyPr>
            <a:normAutofit fontScale="90000"/>
          </a:bodyPr>
          <a:lstStyle/>
          <a:p>
            <a:r>
              <a:rPr lang="en-US" dirty="0" smtClean="0"/>
              <a:t>Updates to Rules Meant to </a:t>
            </a:r>
            <a:r>
              <a:rPr lang="en-US" b="1" dirty="0" smtClean="0"/>
              <a:t>Protect</a:t>
            </a:r>
            <a:br>
              <a:rPr lang="en-US" b="1" dirty="0" smtClean="0"/>
            </a:br>
            <a:r>
              <a:rPr lang="en-US" dirty="0" smtClean="0"/>
              <a:t>Minimum 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2185081"/>
              </p:ext>
            </p:extLst>
          </p:nvPr>
        </p:nvGraphicFramePr>
        <p:xfrm>
          <a:off x="0" y="2160588"/>
          <a:ext cx="7690757"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210673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Updates to Rules </a:t>
            </a:r>
            <a:r>
              <a:rPr lang="en-US" dirty="0"/>
              <a:t>Meant to </a:t>
            </a:r>
            <a:r>
              <a:rPr lang="en-US" b="1" dirty="0"/>
              <a:t>Protect</a:t>
            </a:r>
            <a:br>
              <a:rPr lang="en-US" b="1" dirty="0"/>
            </a:br>
            <a:r>
              <a:rPr lang="en-US" dirty="0" smtClean="0"/>
              <a:t>Application Exclusion Zone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9880182"/>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624856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0116CA0-D655-413F-912F-ACAAA8ACFE33}" type="slidenum">
              <a:rPr lang="en-US" altLang="en-US" smtClean="0"/>
              <a:pPr>
                <a:defRPr/>
              </a:pPr>
              <a:t>13</a:t>
            </a:fld>
            <a:endParaRPr lang="en-US" altLang="en-US" dirty="0"/>
          </a:p>
        </p:txBody>
      </p:sp>
      <p:sp>
        <p:nvSpPr>
          <p:cNvPr id="7" name="Rectangle 6"/>
          <p:cNvSpPr/>
          <p:nvPr/>
        </p:nvSpPr>
        <p:spPr bwMode="auto">
          <a:xfrm>
            <a:off x="1828800" y="2514600"/>
            <a:ext cx="5486400" cy="2743200"/>
          </a:xfrm>
          <a:prstGeom prst="rect">
            <a:avLst/>
          </a:prstGeom>
          <a:pattFill prst="trellis">
            <a:fgClr>
              <a:srgbClr val="00B050"/>
            </a:fgClr>
            <a:bgClr>
              <a:srgbClr val="FFFF00"/>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sp>
        <p:nvSpPr>
          <p:cNvPr id="12" name="Rectangle 11"/>
          <p:cNvSpPr/>
          <p:nvPr/>
        </p:nvSpPr>
        <p:spPr bwMode="auto">
          <a:xfrm>
            <a:off x="1807743" y="2514600"/>
            <a:ext cx="567484"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sp>
        <p:nvSpPr>
          <p:cNvPr id="14" name="Rectangle 13"/>
          <p:cNvSpPr/>
          <p:nvPr/>
        </p:nvSpPr>
        <p:spPr bwMode="auto">
          <a:xfrm>
            <a:off x="2375228" y="2514600"/>
            <a:ext cx="643888" cy="2743200"/>
          </a:xfrm>
          <a:prstGeom prst="rect">
            <a:avLst/>
          </a:prstGeom>
          <a:pattFill prst="dkUpDiag">
            <a:fgClr>
              <a:srgbClr val="002060"/>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sp>
        <p:nvSpPr>
          <p:cNvPr id="15" name="Rectangle 14"/>
          <p:cNvSpPr/>
          <p:nvPr/>
        </p:nvSpPr>
        <p:spPr bwMode="auto">
          <a:xfrm>
            <a:off x="2987042" y="2514600"/>
            <a:ext cx="454987"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sp>
        <p:nvSpPr>
          <p:cNvPr id="16" name="Rectangle 15"/>
          <p:cNvSpPr/>
          <p:nvPr/>
        </p:nvSpPr>
        <p:spPr bwMode="auto">
          <a:xfrm>
            <a:off x="3442028" y="2514600"/>
            <a:ext cx="483666"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sp>
        <p:nvSpPr>
          <p:cNvPr id="17" name="Rectangle 16"/>
          <p:cNvSpPr/>
          <p:nvPr/>
        </p:nvSpPr>
        <p:spPr bwMode="auto">
          <a:xfrm>
            <a:off x="3924605" y="2514600"/>
            <a:ext cx="581807"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sp>
        <p:nvSpPr>
          <p:cNvPr id="18" name="Rectangle 17"/>
          <p:cNvSpPr/>
          <p:nvPr/>
        </p:nvSpPr>
        <p:spPr bwMode="auto">
          <a:xfrm>
            <a:off x="4495802" y="2514600"/>
            <a:ext cx="487849"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sp>
        <p:nvSpPr>
          <p:cNvPr id="19" name="Rectangle 18"/>
          <p:cNvSpPr/>
          <p:nvPr/>
        </p:nvSpPr>
        <p:spPr bwMode="auto">
          <a:xfrm>
            <a:off x="4979467" y="2514600"/>
            <a:ext cx="716726"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sp>
        <p:nvSpPr>
          <p:cNvPr id="20" name="Rectangle 19"/>
          <p:cNvSpPr/>
          <p:nvPr/>
        </p:nvSpPr>
        <p:spPr bwMode="auto">
          <a:xfrm>
            <a:off x="5696193" y="2514600"/>
            <a:ext cx="552208"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sp>
        <p:nvSpPr>
          <p:cNvPr id="21" name="Rectangle 20"/>
          <p:cNvSpPr/>
          <p:nvPr/>
        </p:nvSpPr>
        <p:spPr bwMode="auto">
          <a:xfrm>
            <a:off x="6247382" y="2514603"/>
            <a:ext cx="478258" cy="2743199"/>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grpSp>
        <p:nvGrpSpPr>
          <p:cNvPr id="31" name="Group 30"/>
          <p:cNvGrpSpPr/>
          <p:nvPr/>
        </p:nvGrpSpPr>
        <p:grpSpPr>
          <a:xfrm>
            <a:off x="1855947" y="6008914"/>
            <a:ext cx="1992086" cy="457200"/>
            <a:chOff x="609600" y="6019800"/>
            <a:chExt cx="1992086" cy="457200"/>
          </a:xfrm>
        </p:grpSpPr>
        <p:sp>
          <p:nvSpPr>
            <p:cNvPr id="24" name="Rectangle 23"/>
            <p:cNvSpPr/>
            <p:nvPr/>
          </p:nvSpPr>
          <p:spPr bwMode="auto">
            <a:xfrm>
              <a:off x="609600" y="6019800"/>
              <a:ext cx="419100" cy="457200"/>
            </a:xfrm>
            <a:prstGeom prst="rect">
              <a:avLst/>
            </a:prstGeom>
            <a:pattFill prst="dkDnDiag">
              <a:fgClr>
                <a:srgbClr val="92D050"/>
              </a:fgClr>
              <a:bgClr>
                <a:srgbClr val="00B050"/>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sp>
          <p:nvSpPr>
            <p:cNvPr id="26" name="TextBox 25"/>
            <p:cNvSpPr txBox="1"/>
            <p:nvPr/>
          </p:nvSpPr>
          <p:spPr>
            <a:xfrm>
              <a:off x="1039586" y="6063734"/>
              <a:ext cx="1562100" cy="369332"/>
            </a:xfrm>
            <a:prstGeom prst="rect">
              <a:avLst/>
            </a:prstGeom>
            <a:noFill/>
          </p:spPr>
          <p:txBody>
            <a:bodyPr wrap="square" rtlCol="0">
              <a:spAutoFit/>
            </a:bodyPr>
            <a:lstStyle/>
            <a:p>
              <a:r>
                <a:rPr lang="en-US" dirty="0"/>
                <a:t>Field</a:t>
              </a:r>
            </a:p>
          </p:txBody>
        </p:sp>
      </p:grpSp>
      <p:grpSp>
        <p:nvGrpSpPr>
          <p:cNvPr id="30" name="Group 29"/>
          <p:cNvGrpSpPr/>
          <p:nvPr/>
        </p:nvGrpSpPr>
        <p:grpSpPr>
          <a:xfrm>
            <a:off x="2987042" y="5986101"/>
            <a:ext cx="1709873" cy="457200"/>
            <a:chOff x="3700327" y="6008914"/>
            <a:chExt cx="1709873" cy="457200"/>
          </a:xfrm>
        </p:grpSpPr>
        <p:sp>
          <p:nvSpPr>
            <p:cNvPr id="25" name="Rectangle 24"/>
            <p:cNvSpPr/>
            <p:nvPr/>
          </p:nvSpPr>
          <p:spPr bwMode="auto">
            <a:xfrm>
              <a:off x="3700327" y="6008914"/>
              <a:ext cx="4191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sp>
          <p:nvSpPr>
            <p:cNvPr id="27" name="TextBox 26"/>
            <p:cNvSpPr txBox="1"/>
            <p:nvPr/>
          </p:nvSpPr>
          <p:spPr>
            <a:xfrm>
              <a:off x="4119427" y="6063734"/>
              <a:ext cx="1290773" cy="369332"/>
            </a:xfrm>
            <a:prstGeom prst="rect">
              <a:avLst/>
            </a:prstGeom>
            <a:noFill/>
          </p:spPr>
          <p:txBody>
            <a:bodyPr wrap="square" rtlCol="0">
              <a:spAutoFit/>
            </a:bodyPr>
            <a:lstStyle/>
            <a:p>
              <a:r>
                <a:rPr lang="en-US" dirty="0"/>
                <a:t>AEZ</a:t>
              </a:r>
            </a:p>
          </p:txBody>
        </p:sp>
      </p:grpSp>
      <p:grpSp>
        <p:nvGrpSpPr>
          <p:cNvPr id="29" name="Group 28"/>
          <p:cNvGrpSpPr/>
          <p:nvPr/>
        </p:nvGrpSpPr>
        <p:grpSpPr>
          <a:xfrm>
            <a:off x="5856515" y="5964980"/>
            <a:ext cx="2269673" cy="457200"/>
            <a:chOff x="5959927" y="6008914"/>
            <a:chExt cx="2269673" cy="457200"/>
          </a:xfrm>
        </p:grpSpPr>
        <p:sp>
          <p:nvSpPr>
            <p:cNvPr id="23" name="Rectangle 22"/>
            <p:cNvSpPr/>
            <p:nvPr/>
          </p:nvSpPr>
          <p:spPr bwMode="auto">
            <a:xfrm>
              <a:off x="5959927" y="6008914"/>
              <a:ext cx="419100" cy="457200"/>
            </a:xfrm>
            <a:prstGeom prst="rect">
              <a:avLst/>
            </a:prstGeom>
            <a:pattFill prst="dkDnDiag">
              <a:fgClr>
                <a:srgbClr val="7030A0"/>
              </a:fgClr>
              <a:bgClr>
                <a:srgbClr val="002060"/>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sp>
          <p:nvSpPr>
            <p:cNvPr id="28" name="TextBox 27"/>
            <p:cNvSpPr txBox="1"/>
            <p:nvPr/>
          </p:nvSpPr>
          <p:spPr>
            <a:xfrm>
              <a:off x="6379027" y="6052457"/>
              <a:ext cx="1850573" cy="369332"/>
            </a:xfrm>
            <a:prstGeom prst="rect">
              <a:avLst/>
            </a:prstGeom>
            <a:noFill/>
          </p:spPr>
          <p:txBody>
            <a:bodyPr wrap="square" rtlCol="0">
              <a:spAutoFit/>
            </a:bodyPr>
            <a:lstStyle/>
            <a:p>
              <a:r>
                <a:rPr lang="en-US" dirty="0"/>
                <a:t>Treated Area</a:t>
              </a:r>
            </a:p>
          </p:txBody>
        </p:sp>
      </p:grpSp>
      <p:sp>
        <p:nvSpPr>
          <p:cNvPr id="33" name="Rectangle 32"/>
          <p:cNvSpPr/>
          <p:nvPr/>
        </p:nvSpPr>
        <p:spPr bwMode="auto">
          <a:xfrm>
            <a:off x="6725640" y="2514600"/>
            <a:ext cx="583780"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600200" y="4651938"/>
            <a:ext cx="838200" cy="832125"/>
          </a:xfrm>
          <a:prstGeom prst="rect">
            <a:avLst/>
          </a:prstGeom>
          <a:noFill/>
          <a:ln>
            <a:noFill/>
          </a:ln>
        </p:spPr>
      </p:pic>
      <p:pic>
        <p:nvPicPr>
          <p:cNvPr id="34" name="Picture 33"/>
          <p:cNvPicPr>
            <a:picLocks noChangeAspect="1"/>
          </p:cNvPicPr>
          <p:nvPr/>
        </p:nvPicPr>
        <p:blipFill rotWithShape="1">
          <a:blip r:embed="rId4"/>
          <a:srcRect l="5329" r="7656" b="14186"/>
          <a:stretch/>
        </p:blipFill>
        <p:spPr>
          <a:xfrm>
            <a:off x="6808198" y="4860112"/>
            <a:ext cx="382169" cy="374375"/>
          </a:xfrm>
          <a:prstGeom prst="rect">
            <a:avLst/>
          </a:prstGeom>
        </p:spPr>
      </p:pic>
      <p:sp>
        <p:nvSpPr>
          <p:cNvPr id="2" name="TextBox 1"/>
          <p:cNvSpPr txBox="1"/>
          <p:nvPr/>
        </p:nvSpPr>
        <p:spPr>
          <a:xfrm>
            <a:off x="1835315" y="5256444"/>
            <a:ext cx="5473373" cy="707886"/>
          </a:xfrm>
          <a:prstGeom prst="rect">
            <a:avLst/>
          </a:prstGeom>
          <a:noFill/>
        </p:spPr>
        <p:txBody>
          <a:bodyPr wrap="square" rtlCol="0">
            <a:spAutoFit/>
          </a:bodyPr>
          <a:lstStyle/>
          <a:p>
            <a:r>
              <a:rPr lang="en-US" sz="2000" b="1" dirty="0"/>
              <a:t>When the application is concluded, the AEZ no longer exists.</a:t>
            </a:r>
          </a:p>
        </p:txBody>
      </p:sp>
      <p:grpSp>
        <p:nvGrpSpPr>
          <p:cNvPr id="35" name="Group 34"/>
          <p:cNvGrpSpPr/>
          <p:nvPr/>
        </p:nvGrpSpPr>
        <p:grpSpPr>
          <a:xfrm>
            <a:off x="4079769" y="5964980"/>
            <a:ext cx="1808254" cy="457200"/>
            <a:chOff x="3700327" y="6008914"/>
            <a:chExt cx="1808254" cy="457200"/>
          </a:xfrm>
        </p:grpSpPr>
        <p:sp>
          <p:nvSpPr>
            <p:cNvPr id="36" name="Rectangle 35"/>
            <p:cNvSpPr/>
            <p:nvPr/>
          </p:nvSpPr>
          <p:spPr bwMode="auto">
            <a:xfrm>
              <a:off x="3700327" y="6008914"/>
              <a:ext cx="419100" cy="4572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Arial" charset="0"/>
                <a:ea typeface="ＭＳ Ｐゴシック" pitchFamily="84" charset="-128"/>
              </a:endParaRPr>
            </a:p>
          </p:txBody>
        </p:sp>
        <p:sp>
          <p:nvSpPr>
            <p:cNvPr id="37" name="TextBox 36"/>
            <p:cNvSpPr txBox="1"/>
            <p:nvPr/>
          </p:nvSpPr>
          <p:spPr>
            <a:xfrm>
              <a:off x="4119427" y="6063734"/>
              <a:ext cx="1389154" cy="369332"/>
            </a:xfrm>
            <a:prstGeom prst="rect">
              <a:avLst/>
            </a:prstGeom>
            <a:noFill/>
          </p:spPr>
          <p:txBody>
            <a:bodyPr wrap="square" rtlCol="0">
              <a:spAutoFit/>
            </a:bodyPr>
            <a:lstStyle/>
            <a:p>
              <a:r>
                <a:rPr lang="en-US" dirty="0"/>
                <a:t>Spray Area</a:t>
              </a:r>
            </a:p>
          </p:txBody>
        </p:sp>
      </p:grpSp>
      <p:sp>
        <p:nvSpPr>
          <p:cNvPr id="38" name="Title 1"/>
          <p:cNvSpPr txBox="1">
            <a:spLocks/>
          </p:cNvSpPr>
          <p:nvPr/>
        </p:nvSpPr>
        <p:spPr>
          <a:xfrm>
            <a:off x="914400" y="609600"/>
            <a:ext cx="6835602"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Updates to Rules Meant to </a:t>
            </a:r>
            <a:r>
              <a:rPr lang="en-US" sz="3200" b="1" dirty="0"/>
              <a:t>Protect</a:t>
            </a:r>
            <a:br>
              <a:rPr lang="en-US" sz="3200" b="1" dirty="0"/>
            </a:br>
            <a:r>
              <a:rPr lang="en-US" sz="3200" dirty="0"/>
              <a:t>Application Exclusion Zones in Outdoor Production</a:t>
            </a:r>
          </a:p>
        </p:txBody>
      </p:sp>
      <p:sp>
        <p:nvSpPr>
          <p:cNvPr id="6" name="Date Placeholder 5"/>
          <p:cNvSpPr>
            <a:spLocks noGrp="1"/>
          </p:cNvSpPr>
          <p:nvPr>
            <p:ph type="dt" sz="half" idx="10"/>
          </p:nvPr>
        </p:nvSpPr>
        <p:spPr/>
        <p:txBody>
          <a:bodyPr/>
          <a:lstStyle/>
          <a:p>
            <a:r>
              <a:rPr lang="en-US" smtClean="0"/>
              <a:t>6/7/2016</a:t>
            </a:r>
            <a:endParaRPr lang="en-US" dirty="0"/>
          </a:p>
        </p:txBody>
      </p:sp>
    </p:spTree>
    <p:extLst>
      <p:ext uri="{BB962C8B-B14F-4D97-AF65-F5344CB8AC3E}">
        <p14:creationId xmlns:p14="http://schemas.microsoft.com/office/powerpoint/2010/main" val="108731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1.11111E-6 L 0.00417 -0.35255 " pathEditMode="relative" rAng="0" ptsTypes="AA">
                                      <p:cBhvr>
                                        <p:cTn id="6" dur="2000" fill="hold"/>
                                        <p:tgtEl>
                                          <p:spTgt spid="11"/>
                                        </p:tgtEl>
                                        <p:attrNameLst>
                                          <p:attrName>ppt_x</p:attrName>
                                          <p:attrName>ppt_y</p:attrName>
                                        </p:attrNameLst>
                                      </p:cBhvr>
                                      <p:rCtr x="208" y="-17639"/>
                                    </p:animMotion>
                                  </p:childTnLst>
                                </p:cTn>
                              </p:par>
                              <p:par>
                                <p:cTn id="7" presetID="22" presetClass="entr" presetSubtype="4" fill="hold" grpId="0" nodeType="withEffect">
                                  <p:stCondLst>
                                    <p:cond delay="20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1500"/>
                                        <p:tgtEl>
                                          <p:spTgt spid="12"/>
                                        </p:tgtEl>
                                      </p:cBhvr>
                                    </p:animEffect>
                                  </p:childTnLst>
                                </p:cTn>
                              </p:par>
                            </p:childTnLst>
                          </p:cTn>
                        </p:par>
                        <p:par>
                          <p:cTn id="10" fill="hold">
                            <p:stCondLst>
                              <p:cond delay="2000"/>
                            </p:stCondLst>
                            <p:childTnLst>
                              <p:par>
                                <p:cTn id="11" presetID="8" presetClass="emph" presetSubtype="0" fill="hold" nodeType="afterEffect">
                                  <p:stCondLst>
                                    <p:cond delay="0"/>
                                  </p:stCondLst>
                                  <p:childTnLst>
                                    <p:animRot by="5400000">
                                      <p:cBhvr>
                                        <p:cTn id="12" dur="500" fill="hold"/>
                                        <p:tgtEl>
                                          <p:spTgt spid="11"/>
                                        </p:tgtEl>
                                        <p:attrNameLst>
                                          <p:attrName>r</p:attrName>
                                        </p:attrNameLst>
                                      </p:cBhvr>
                                    </p:animRot>
                                  </p:childTnLst>
                                </p:cTn>
                              </p:par>
                            </p:childTnLst>
                          </p:cTn>
                        </p:par>
                        <p:par>
                          <p:cTn id="13" fill="hold">
                            <p:stCondLst>
                              <p:cond delay="2500"/>
                            </p:stCondLst>
                            <p:childTnLst>
                              <p:par>
                                <p:cTn id="14" presetID="42" presetClass="path" presetSubtype="0" accel="50000" decel="50000" fill="hold" nodeType="afterEffect">
                                  <p:stCondLst>
                                    <p:cond delay="0"/>
                                  </p:stCondLst>
                                  <p:childTnLst>
                                    <p:animMotion origin="layout" path="M 0.00417 -0.35255 L 0.07083 -0.35255 " pathEditMode="relative" rAng="0" ptsTypes="AA">
                                      <p:cBhvr>
                                        <p:cTn id="15" dur="750" fill="hold"/>
                                        <p:tgtEl>
                                          <p:spTgt spid="11"/>
                                        </p:tgtEl>
                                        <p:attrNameLst>
                                          <p:attrName>ppt_x</p:attrName>
                                          <p:attrName>ppt_y</p:attrName>
                                        </p:attrNameLst>
                                      </p:cBhvr>
                                      <p:rCtr x="3750" y="0"/>
                                    </p:animMotion>
                                  </p:childTnLst>
                                </p:cTn>
                              </p:par>
                            </p:childTnLst>
                          </p:cTn>
                        </p:par>
                        <p:par>
                          <p:cTn id="16" fill="hold">
                            <p:stCondLst>
                              <p:cond delay="3250"/>
                            </p:stCondLst>
                            <p:childTnLst>
                              <p:par>
                                <p:cTn id="17" presetID="8" presetClass="emph" presetSubtype="0" fill="hold" nodeType="afterEffect">
                                  <p:stCondLst>
                                    <p:cond delay="0"/>
                                  </p:stCondLst>
                                  <p:childTnLst>
                                    <p:animRot by="5400000">
                                      <p:cBhvr>
                                        <p:cTn id="18" dur="500" fill="hold"/>
                                        <p:tgtEl>
                                          <p:spTgt spid="11"/>
                                        </p:tgtEl>
                                        <p:attrNameLst>
                                          <p:attrName>r</p:attrName>
                                        </p:attrNameLst>
                                      </p:cBhvr>
                                    </p:animRot>
                                  </p:childTnLst>
                                </p:cTn>
                              </p:par>
                            </p:childTnLst>
                          </p:cTn>
                        </p:par>
                        <p:par>
                          <p:cTn id="19" fill="hold">
                            <p:stCondLst>
                              <p:cond delay="3750"/>
                            </p:stCondLst>
                            <p:childTnLst>
                              <p:par>
                                <p:cTn id="20" presetID="42" presetClass="path" presetSubtype="0" accel="50000" decel="50000" fill="hold" nodeType="afterEffect">
                                  <p:stCondLst>
                                    <p:cond delay="0"/>
                                  </p:stCondLst>
                                  <p:childTnLst>
                                    <p:animMotion origin="layout" path="M 0.07083 -0.35255 L 0.07084 0.00555 " pathEditMode="relative" rAng="0" ptsTypes="AA">
                                      <p:cBhvr>
                                        <p:cTn id="21" dur="2000" fill="hold"/>
                                        <p:tgtEl>
                                          <p:spTgt spid="11"/>
                                        </p:tgtEl>
                                        <p:attrNameLst>
                                          <p:attrName>ppt_x</p:attrName>
                                          <p:attrName>ppt_y</p:attrName>
                                        </p:attrNameLst>
                                      </p:cBhvr>
                                      <p:rCtr x="-417" y="17778"/>
                                    </p:animMotion>
                                  </p:childTnLst>
                                </p:cTn>
                              </p:par>
                              <p:par>
                                <p:cTn id="22" presetID="22" presetClass="entr" presetSubtype="1" fill="hold" grpId="0" nodeType="withEffect">
                                  <p:stCondLst>
                                    <p:cond delay="20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1500"/>
                                        <p:tgtEl>
                                          <p:spTgt spid="14"/>
                                        </p:tgtEl>
                                      </p:cBhvr>
                                    </p:animEffect>
                                  </p:childTnLst>
                                </p:cTn>
                              </p:par>
                            </p:childTnLst>
                          </p:cTn>
                        </p:par>
                        <p:par>
                          <p:cTn id="25" fill="hold">
                            <p:stCondLst>
                              <p:cond delay="5750"/>
                            </p:stCondLst>
                            <p:childTnLst>
                              <p:par>
                                <p:cTn id="26" presetID="8" presetClass="emph" presetSubtype="0" fill="hold" nodeType="afterEffect">
                                  <p:stCondLst>
                                    <p:cond delay="0"/>
                                  </p:stCondLst>
                                  <p:childTnLst>
                                    <p:animRot by="-5400000">
                                      <p:cBhvr>
                                        <p:cTn id="27" dur="500" fill="hold"/>
                                        <p:tgtEl>
                                          <p:spTgt spid="11"/>
                                        </p:tgtEl>
                                        <p:attrNameLst>
                                          <p:attrName>r</p:attrName>
                                        </p:attrNameLst>
                                      </p:cBhvr>
                                    </p:animRot>
                                  </p:childTnLst>
                                </p:cTn>
                              </p:par>
                            </p:childTnLst>
                          </p:cTn>
                        </p:par>
                        <p:par>
                          <p:cTn id="28" fill="hold">
                            <p:stCondLst>
                              <p:cond delay="6250"/>
                            </p:stCondLst>
                            <p:childTnLst>
                              <p:par>
                                <p:cTn id="29" presetID="42" presetClass="path" presetSubtype="0" accel="50000" decel="50000" fill="hold" nodeType="afterEffect">
                                  <p:stCondLst>
                                    <p:cond delay="0"/>
                                  </p:stCondLst>
                                  <p:childTnLst>
                                    <p:animMotion origin="layout" path="M 0.07084 0.00555 L 0.13282 0.00555 " pathEditMode="relative" rAng="0" ptsTypes="AA">
                                      <p:cBhvr>
                                        <p:cTn id="30" dur="750" fill="hold"/>
                                        <p:tgtEl>
                                          <p:spTgt spid="11"/>
                                        </p:tgtEl>
                                        <p:attrNameLst>
                                          <p:attrName>ppt_x</p:attrName>
                                          <p:attrName>ppt_y</p:attrName>
                                        </p:attrNameLst>
                                      </p:cBhvr>
                                      <p:rCtr x="3090" y="0"/>
                                    </p:animMotion>
                                  </p:childTnLst>
                                </p:cTn>
                              </p:par>
                            </p:childTnLst>
                          </p:cTn>
                        </p:par>
                        <p:par>
                          <p:cTn id="31" fill="hold">
                            <p:stCondLst>
                              <p:cond delay="7000"/>
                            </p:stCondLst>
                            <p:childTnLst>
                              <p:par>
                                <p:cTn id="32" presetID="8" presetClass="emph" presetSubtype="0" fill="hold" nodeType="afterEffect">
                                  <p:stCondLst>
                                    <p:cond delay="0"/>
                                  </p:stCondLst>
                                  <p:childTnLst>
                                    <p:animRot by="-5400000">
                                      <p:cBhvr>
                                        <p:cTn id="33" dur="500" fill="hold"/>
                                        <p:tgtEl>
                                          <p:spTgt spid="11"/>
                                        </p:tgtEl>
                                        <p:attrNameLst>
                                          <p:attrName>r</p:attrName>
                                        </p:attrNameLst>
                                      </p:cBhvr>
                                    </p:animRot>
                                  </p:childTnLst>
                                </p:cTn>
                              </p:par>
                            </p:childTnLst>
                          </p:cTn>
                        </p:par>
                        <p:par>
                          <p:cTn id="34" fill="hold">
                            <p:stCondLst>
                              <p:cond delay="7500"/>
                            </p:stCondLst>
                            <p:childTnLst>
                              <p:par>
                                <p:cTn id="35" presetID="42" presetClass="path" presetSubtype="0" accel="50000" decel="50000" fill="hold" nodeType="afterEffect">
                                  <p:stCondLst>
                                    <p:cond delay="0"/>
                                  </p:stCondLst>
                                  <p:childTnLst>
                                    <p:animMotion origin="layout" path="M 0.13282 0.00555 L 0.13282 -0.3463 " pathEditMode="relative" rAng="0" ptsTypes="AA">
                                      <p:cBhvr>
                                        <p:cTn id="36" dur="2000" fill="hold"/>
                                        <p:tgtEl>
                                          <p:spTgt spid="11"/>
                                        </p:tgtEl>
                                        <p:attrNameLst>
                                          <p:attrName>ppt_x</p:attrName>
                                          <p:attrName>ppt_y</p:attrName>
                                        </p:attrNameLst>
                                      </p:cBhvr>
                                      <p:rCtr x="0" y="-17593"/>
                                    </p:animMotion>
                                  </p:childTnLst>
                                </p:cTn>
                              </p:par>
                              <p:par>
                                <p:cTn id="37" presetID="22" presetClass="entr" presetSubtype="4" fill="hold" grpId="0" nodeType="withEffect">
                                  <p:stCondLst>
                                    <p:cond delay="20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1500"/>
                                        <p:tgtEl>
                                          <p:spTgt spid="15"/>
                                        </p:tgtEl>
                                      </p:cBhvr>
                                    </p:animEffect>
                                  </p:childTnLst>
                                </p:cTn>
                              </p:par>
                            </p:childTnLst>
                          </p:cTn>
                        </p:par>
                        <p:par>
                          <p:cTn id="40" fill="hold">
                            <p:stCondLst>
                              <p:cond delay="9500"/>
                            </p:stCondLst>
                            <p:childTnLst>
                              <p:par>
                                <p:cTn id="41" presetID="8" presetClass="emph" presetSubtype="0" fill="hold" nodeType="afterEffect">
                                  <p:stCondLst>
                                    <p:cond delay="0"/>
                                  </p:stCondLst>
                                  <p:childTnLst>
                                    <p:animRot by="5400000">
                                      <p:cBhvr>
                                        <p:cTn id="42" dur="500" fill="hold"/>
                                        <p:tgtEl>
                                          <p:spTgt spid="11"/>
                                        </p:tgtEl>
                                        <p:attrNameLst>
                                          <p:attrName>r</p:attrName>
                                        </p:attrNameLst>
                                      </p:cBhvr>
                                    </p:animRot>
                                  </p:childTnLst>
                                </p:cTn>
                              </p:par>
                            </p:childTnLst>
                          </p:cTn>
                        </p:par>
                        <p:par>
                          <p:cTn id="43" fill="hold">
                            <p:stCondLst>
                              <p:cond delay="10000"/>
                            </p:stCondLst>
                            <p:childTnLst>
                              <p:par>
                                <p:cTn id="44" presetID="42" presetClass="path" presetSubtype="0" accel="50000" decel="50000" fill="hold" nodeType="afterEffect">
                                  <p:stCondLst>
                                    <p:cond delay="0"/>
                                  </p:stCondLst>
                                  <p:childTnLst>
                                    <p:animMotion origin="layout" path="M 0.13282 -0.3463 L 0.18368 -0.3463 " pathEditMode="relative" rAng="0" ptsTypes="AA">
                                      <p:cBhvr>
                                        <p:cTn id="45" dur="750" fill="hold"/>
                                        <p:tgtEl>
                                          <p:spTgt spid="11"/>
                                        </p:tgtEl>
                                        <p:attrNameLst>
                                          <p:attrName>ppt_x</p:attrName>
                                          <p:attrName>ppt_y</p:attrName>
                                        </p:attrNameLst>
                                      </p:cBhvr>
                                      <p:rCtr x="2535" y="0"/>
                                    </p:animMotion>
                                  </p:childTnLst>
                                </p:cTn>
                              </p:par>
                            </p:childTnLst>
                          </p:cTn>
                        </p:par>
                        <p:par>
                          <p:cTn id="46" fill="hold">
                            <p:stCondLst>
                              <p:cond delay="10750"/>
                            </p:stCondLst>
                            <p:childTnLst>
                              <p:par>
                                <p:cTn id="47" presetID="8" presetClass="emph" presetSubtype="0" fill="hold" nodeType="afterEffect">
                                  <p:stCondLst>
                                    <p:cond delay="0"/>
                                  </p:stCondLst>
                                  <p:childTnLst>
                                    <p:animRot by="5400000">
                                      <p:cBhvr>
                                        <p:cTn id="48" dur="500" fill="hold"/>
                                        <p:tgtEl>
                                          <p:spTgt spid="11"/>
                                        </p:tgtEl>
                                        <p:attrNameLst>
                                          <p:attrName>r</p:attrName>
                                        </p:attrNameLst>
                                      </p:cBhvr>
                                    </p:animRot>
                                  </p:childTnLst>
                                </p:cTn>
                              </p:par>
                            </p:childTnLst>
                          </p:cTn>
                        </p:par>
                        <p:par>
                          <p:cTn id="49" fill="hold">
                            <p:stCondLst>
                              <p:cond delay="11250"/>
                            </p:stCondLst>
                            <p:childTnLst>
                              <p:par>
                                <p:cTn id="50" presetID="42" presetClass="path" presetSubtype="0" accel="50000" decel="50000" fill="hold" nodeType="afterEffect">
                                  <p:stCondLst>
                                    <p:cond delay="0"/>
                                  </p:stCondLst>
                                  <p:childTnLst>
                                    <p:animMotion origin="layout" path="M 0.18368 -0.3463 L 0.18594 0.00555 " pathEditMode="relative" rAng="0" ptsTypes="AA">
                                      <p:cBhvr>
                                        <p:cTn id="51" dur="2000" fill="hold"/>
                                        <p:tgtEl>
                                          <p:spTgt spid="11"/>
                                        </p:tgtEl>
                                        <p:attrNameLst>
                                          <p:attrName>ppt_x</p:attrName>
                                          <p:attrName>ppt_y</p:attrName>
                                        </p:attrNameLst>
                                      </p:cBhvr>
                                      <p:rCtr x="104" y="17593"/>
                                    </p:animMotion>
                                  </p:childTnLst>
                                </p:cTn>
                              </p:par>
                              <p:par>
                                <p:cTn id="52" presetID="22" presetClass="entr" presetSubtype="1" fill="hold" grpId="0" nodeType="withEffect">
                                  <p:stCondLst>
                                    <p:cond delay="200"/>
                                  </p:stCondLst>
                                  <p:childTnLst>
                                    <p:set>
                                      <p:cBhvr>
                                        <p:cTn id="53" dur="1" fill="hold">
                                          <p:stCondLst>
                                            <p:cond delay="0"/>
                                          </p:stCondLst>
                                        </p:cTn>
                                        <p:tgtEl>
                                          <p:spTgt spid="16"/>
                                        </p:tgtEl>
                                        <p:attrNameLst>
                                          <p:attrName>style.visibility</p:attrName>
                                        </p:attrNameLst>
                                      </p:cBhvr>
                                      <p:to>
                                        <p:strVal val="visible"/>
                                      </p:to>
                                    </p:set>
                                    <p:animEffect transition="in" filter="wipe(up)">
                                      <p:cBhvr>
                                        <p:cTn id="54" dur="1500"/>
                                        <p:tgtEl>
                                          <p:spTgt spid="16"/>
                                        </p:tgtEl>
                                      </p:cBhvr>
                                    </p:animEffect>
                                  </p:childTnLst>
                                </p:cTn>
                              </p:par>
                            </p:childTnLst>
                          </p:cTn>
                        </p:par>
                        <p:par>
                          <p:cTn id="55" fill="hold">
                            <p:stCondLst>
                              <p:cond delay="13250"/>
                            </p:stCondLst>
                            <p:childTnLst>
                              <p:par>
                                <p:cTn id="56" presetID="8" presetClass="emph" presetSubtype="0" fill="hold" nodeType="afterEffect">
                                  <p:stCondLst>
                                    <p:cond delay="0"/>
                                  </p:stCondLst>
                                  <p:childTnLst>
                                    <p:animRot by="-5400000">
                                      <p:cBhvr>
                                        <p:cTn id="57" dur="500" fill="hold"/>
                                        <p:tgtEl>
                                          <p:spTgt spid="11"/>
                                        </p:tgtEl>
                                        <p:attrNameLst>
                                          <p:attrName>r</p:attrName>
                                        </p:attrNameLst>
                                      </p:cBhvr>
                                    </p:animRot>
                                  </p:childTnLst>
                                </p:cTn>
                              </p:par>
                            </p:childTnLst>
                          </p:cTn>
                        </p:par>
                        <p:par>
                          <p:cTn id="58" fill="hold">
                            <p:stCondLst>
                              <p:cond delay="13750"/>
                            </p:stCondLst>
                            <p:childTnLst>
                              <p:par>
                                <p:cTn id="59" presetID="42" presetClass="path" presetSubtype="0" accel="50000" decel="50000" fill="hold" nodeType="afterEffect">
                                  <p:stCondLst>
                                    <p:cond delay="0"/>
                                  </p:stCondLst>
                                  <p:childTnLst>
                                    <p:animMotion origin="layout" path="M 0.18594 0.00555 L 0.2415 0.00555 " pathEditMode="relative" rAng="0" ptsTypes="AA">
                                      <p:cBhvr>
                                        <p:cTn id="60" dur="750" fill="hold"/>
                                        <p:tgtEl>
                                          <p:spTgt spid="11"/>
                                        </p:tgtEl>
                                        <p:attrNameLst>
                                          <p:attrName>ppt_x</p:attrName>
                                          <p:attrName>ppt_y</p:attrName>
                                        </p:attrNameLst>
                                      </p:cBhvr>
                                      <p:rCtr x="2778" y="0"/>
                                    </p:animMotion>
                                  </p:childTnLst>
                                </p:cTn>
                              </p:par>
                            </p:childTnLst>
                          </p:cTn>
                        </p:par>
                        <p:par>
                          <p:cTn id="61" fill="hold">
                            <p:stCondLst>
                              <p:cond delay="14500"/>
                            </p:stCondLst>
                            <p:childTnLst>
                              <p:par>
                                <p:cTn id="62" presetID="8" presetClass="emph" presetSubtype="0" fill="hold" nodeType="afterEffect">
                                  <p:stCondLst>
                                    <p:cond delay="0"/>
                                  </p:stCondLst>
                                  <p:childTnLst>
                                    <p:animRot by="-5400000">
                                      <p:cBhvr>
                                        <p:cTn id="63" dur="500" fill="hold"/>
                                        <p:tgtEl>
                                          <p:spTgt spid="11"/>
                                        </p:tgtEl>
                                        <p:attrNameLst>
                                          <p:attrName>r</p:attrName>
                                        </p:attrNameLst>
                                      </p:cBhvr>
                                    </p:animRot>
                                  </p:childTnLst>
                                </p:cTn>
                              </p:par>
                            </p:childTnLst>
                          </p:cTn>
                        </p:par>
                        <p:par>
                          <p:cTn id="64" fill="hold">
                            <p:stCondLst>
                              <p:cond delay="15000"/>
                            </p:stCondLst>
                            <p:childTnLst>
                              <p:par>
                                <p:cTn id="65" presetID="42" presetClass="path" presetSubtype="0" accel="50000" decel="50000" fill="hold" nodeType="afterEffect">
                                  <p:stCondLst>
                                    <p:cond delay="0"/>
                                  </p:stCondLst>
                                  <p:childTnLst>
                                    <p:animMotion origin="layout" path="M 0.2415 0.00555 L 0.2415 -0.35 " pathEditMode="relative" rAng="0" ptsTypes="AA">
                                      <p:cBhvr>
                                        <p:cTn id="66" dur="2000" fill="hold"/>
                                        <p:tgtEl>
                                          <p:spTgt spid="11"/>
                                        </p:tgtEl>
                                        <p:attrNameLst>
                                          <p:attrName>ppt_x</p:attrName>
                                          <p:attrName>ppt_y</p:attrName>
                                        </p:attrNameLst>
                                      </p:cBhvr>
                                      <p:rCtr x="0" y="-17778"/>
                                    </p:animMotion>
                                  </p:childTnLst>
                                </p:cTn>
                              </p:par>
                              <p:par>
                                <p:cTn id="67" presetID="22" presetClass="entr" presetSubtype="4" fill="hold" grpId="0" nodeType="withEffect">
                                  <p:stCondLst>
                                    <p:cond delay="20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1500"/>
                                        <p:tgtEl>
                                          <p:spTgt spid="17"/>
                                        </p:tgtEl>
                                      </p:cBhvr>
                                    </p:animEffect>
                                  </p:childTnLst>
                                </p:cTn>
                              </p:par>
                            </p:childTnLst>
                          </p:cTn>
                        </p:par>
                        <p:par>
                          <p:cTn id="70" fill="hold">
                            <p:stCondLst>
                              <p:cond delay="17000"/>
                            </p:stCondLst>
                            <p:childTnLst>
                              <p:par>
                                <p:cTn id="71" presetID="8" presetClass="emph" presetSubtype="0" fill="hold" nodeType="afterEffect">
                                  <p:stCondLst>
                                    <p:cond delay="0"/>
                                  </p:stCondLst>
                                  <p:childTnLst>
                                    <p:animRot by="5400000">
                                      <p:cBhvr>
                                        <p:cTn id="72" dur="500" fill="hold"/>
                                        <p:tgtEl>
                                          <p:spTgt spid="11"/>
                                        </p:tgtEl>
                                        <p:attrNameLst>
                                          <p:attrName>r</p:attrName>
                                        </p:attrNameLst>
                                      </p:cBhvr>
                                    </p:animRot>
                                  </p:childTnLst>
                                </p:cTn>
                              </p:par>
                            </p:childTnLst>
                          </p:cTn>
                        </p:par>
                        <p:par>
                          <p:cTn id="73" fill="hold">
                            <p:stCondLst>
                              <p:cond delay="17500"/>
                            </p:stCondLst>
                            <p:childTnLst>
                              <p:par>
                                <p:cTn id="74" presetID="42" presetClass="path" presetSubtype="0" accel="50000" decel="50000" fill="hold" nodeType="afterEffect">
                                  <p:stCondLst>
                                    <p:cond delay="0"/>
                                  </p:stCondLst>
                                  <p:childTnLst>
                                    <p:animMotion origin="layout" path="M 0.2415 -0.35 L 0.29584 -0.35 " pathEditMode="relative" rAng="0" ptsTypes="AA">
                                      <p:cBhvr>
                                        <p:cTn id="75" dur="750" fill="hold"/>
                                        <p:tgtEl>
                                          <p:spTgt spid="11"/>
                                        </p:tgtEl>
                                        <p:attrNameLst>
                                          <p:attrName>ppt_x</p:attrName>
                                          <p:attrName>ppt_y</p:attrName>
                                        </p:attrNameLst>
                                      </p:cBhvr>
                                      <p:rCtr x="2708" y="0"/>
                                    </p:animMotion>
                                  </p:childTnLst>
                                </p:cTn>
                              </p:par>
                            </p:childTnLst>
                          </p:cTn>
                        </p:par>
                        <p:par>
                          <p:cTn id="76" fill="hold">
                            <p:stCondLst>
                              <p:cond delay="18250"/>
                            </p:stCondLst>
                            <p:childTnLst>
                              <p:par>
                                <p:cTn id="77" presetID="8" presetClass="emph" presetSubtype="0" fill="hold" nodeType="afterEffect">
                                  <p:stCondLst>
                                    <p:cond delay="0"/>
                                  </p:stCondLst>
                                  <p:childTnLst>
                                    <p:animRot by="5400000">
                                      <p:cBhvr>
                                        <p:cTn id="78" dur="500" fill="hold"/>
                                        <p:tgtEl>
                                          <p:spTgt spid="11"/>
                                        </p:tgtEl>
                                        <p:attrNameLst>
                                          <p:attrName>r</p:attrName>
                                        </p:attrNameLst>
                                      </p:cBhvr>
                                    </p:animRot>
                                  </p:childTnLst>
                                </p:cTn>
                              </p:par>
                            </p:childTnLst>
                          </p:cTn>
                        </p:par>
                        <p:par>
                          <p:cTn id="79" fill="hold">
                            <p:stCondLst>
                              <p:cond delay="18750"/>
                            </p:stCondLst>
                            <p:childTnLst>
                              <p:par>
                                <p:cTn id="80" presetID="42" presetClass="path" presetSubtype="0" accel="50000" decel="50000" fill="hold" nodeType="afterEffect">
                                  <p:stCondLst>
                                    <p:cond delay="0"/>
                                  </p:stCondLst>
                                  <p:childTnLst>
                                    <p:animMotion origin="layout" path="M 0.29584 -0.35 L 0.29584 0.00555 " pathEditMode="relative" rAng="0" ptsTypes="AA">
                                      <p:cBhvr>
                                        <p:cTn id="81" dur="2000" fill="hold"/>
                                        <p:tgtEl>
                                          <p:spTgt spid="11"/>
                                        </p:tgtEl>
                                        <p:attrNameLst>
                                          <p:attrName>ppt_x</p:attrName>
                                          <p:attrName>ppt_y</p:attrName>
                                        </p:attrNameLst>
                                      </p:cBhvr>
                                      <p:rCtr x="0" y="17778"/>
                                    </p:animMotion>
                                  </p:childTnLst>
                                </p:cTn>
                              </p:par>
                              <p:par>
                                <p:cTn id="82" presetID="22" presetClass="entr" presetSubtype="1" fill="hold" grpId="0" nodeType="withEffect">
                                  <p:stCondLst>
                                    <p:cond delay="200"/>
                                  </p:stCondLst>
                                  <p:childTnLst>
                                    <p:set>
                                      <p:cBhvr>
                                        <p:cTn id="83" dur="1" fill="hold">
                                          <p:stCondLst>
                                            <p:cond delay="0"/>
                                          </p:stCondLst>
                                        </p:cTn>
                                        <p:tgtEl>
                                          <p:spTgt spid="18"/>
                                        </p:tgtEl>
                                        <p:attrNameLst>
                                          <p:attrName>style.visibility</p:attrName>
                                        </p:attrNameLst>
                                      </p:cBhvr>
                                      <p:to>
                                        <p:strVal val="visible"/>
                                      </p:to>
                                    </p:set>
                                    <p:animEffect transition="in" filter="wipe(up)">
                                      <p:cBhvr>
                                        <p:cTn id="84" dur="1500"/>
                                        <p:tgtEl>
                                          <p:spTgt spid="18"/>
                                        </p:tgtEl>
                                      </p:cBhvr>
                                    </p:animEffect>
                                  </p:childTnLst>
                                </p:cTn>
                              </p:par>
                            </p:childTnLst>
                          </p:cTn>
                        </p:par>
                        <p:par>
                          <p:cTn id="85" fill="hold">
                            <p:stCondLst>
                              <p:cond delay="20750"/>
                            </p:stCondLst>
                            <p:childTnLst>
                              <p:par>
                                <p:cTn id="86" presetID="8" presetClass="emph" presetSubtype="0" fill="hold" nodeType="afterEffect">
                                  <p:stCondLst>
                                    <p:cond delay="0"/>
                                  </p:stCondLst>
                                  <p:childTnLst>
                                    <p:animRot by="-5400000">
                                      <p:cBhvr>
                                        <p:cTn id="87" dur="500" fill="hold"/>
                                        <p:tgtEl>
                                          <p:spTgt spid="11"/>
                                        </p:tgtEl>
                                        <p:attrNameLst>
                                          <p:attrName>r</p:attrName>
                                        </p:attrNameLst>
                                      </p:cBhvr>
                                    </p:animRot>
                                  </p:childTnLst>
                                </p:cTn>
                              </p:par>
                            </p:childTnLst>
                          </p:cTn>
                        </p:par>
                        <p:par>
                          <p:cTn id="88" fill="hold">
                            <p:stCondLst>
                              <p:cond delay="21250"/>
                            </p:stCondLst>
                            <p:childTnLst>
                              <p:par>
                                <p:cTn id="89" presetID="42" presetClass="path" presetSubtype="0" accel="50000" decel="50000" fill="hold" nodeType="afterEffect">
                                  <p:stCondLst>
                                    <p:cond delay="0"/>
                                  </p:stCondLst>
                                  <p:childTnLst>
                                    <p:animMotion origin="layout" path="M 0.29584 0.00555 L 0.3625 0.00555 " pathEditMode="relative" rAng="0" ptsTypes="AA">
                                      <p:cBhvr>
                                        <p:cTn id="90" dur="750" fill="hold"/>
                                        <p:tgtEl>
                                          <p:spTgt spid="11"/>
                                        </p:tgtEl>
                                        <p:attrNameLst>
                                          <p:attrName>ppt_x</p:attrName>
                                          <p:attrName>ppt_y</p:attrName>
                                        </p:attrNameLst>
                                      </p:cBhvr>
                                      <p:rCtr x="3333" y="0"/>
                                    </p:animMotion>
                                  </p:childTnLst>
                                </p:cTn>
                              </p:par>
                            </p:childTnLst>
                          </p:cTn>
                        </p:par>
                        <p:par>
                          <p:cTn id="91" fill="hold">
                            <p:stCondLst>
                              <p:cond delay="22000"/>
                            </p:stCondLst>
                            <p:childTnLst>
                              <p:par>
                                <p:cTn id="92" presetID="8" presetClass="emph" presetSubtype="0" fill="hold" nodeType="afterEffect">
                                  <p:stCondLst>
                                    <p:cond delay="0"/>
                                  </p:stCondLst>
                                  <p:childTnLst>
                                    <p:animRot by="-5400000">
                                      <p:cBhvr>
                                        <p:cTn id="93" dur="500" fill="hold"/>
                                        <p:tgtEl>
                                          <p:spTgt spid="11"/>
                                        </p:tgtEl>
                                        <p:attrNameLst>
                                          <p:attrName>r</p:attrName>
                                        </p:attrNameLst>
                                      </p:cBhvr>
                                    </p:animRot>
                                  </p:childTnLst>
                                </p:cTn>
                              </p:par>
                            </p:childTnLst>
                          </p:cTn>
                        </p:par>
                        <p:par>
                          <p:cTn id="94" fill="hold">
                            <p:stCondLst>
                              <p:cond delay="22500"/>
                            </p:stCondLst>
                            <p:childTnLst>
                              <p:par>
                                <p:cTn id="95" presetID="42" presetClass="path" presetSubtype="0" accel="50000" decel="50000" fill="hold" nodeType="afterEffect">
                                  <p:stCondLst>
                                    <p:cond delay="0"/>
                                  </p:stCondLst>
                                  <p:childTnLst>
                                    <p:animMotion origin="layout" path="M 0.3625 0.00555 L 0.3625 -0.35 " pathEditMode="relative" rAng="0" ptsTypes="AA">
                                      <p:cBhvr>
                                        <p:cTn id="96" dur="2000" fill="hold"/>
                                        <p:tgtEl>
                                          <p:spTgt spid="11"/>
                                        </p:tgtEl>
                                        <p:attrNameLst>
                                          <p:attrName>ppt_x</p:attrName>
                                          <p:attrName>ppt_y</p:attrName>
                                        </p:attrNameLst>
                                      </p:cBhvr>
                                      <p:rCtr x="0" y="-17778"/>
                                    </p:animMotion>
                                  </p:childTnLst>
                                </p:cTn>
                              </p:par>
                              <p:par>
                                <p:cTn id="97" presetID="22" presetClass="entr" presetSubtype="4" fill="hold" grpId="0" nodeType="withEffect">
                                  <p:stCondLst>
                                    <p:cond delay="20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1500"/>
                                        <p:tgtEl>
                                          <p:spTgt spid="19"/>
                                        </p:tgtEl>
                                      </p:cBhvr>
                                    </p:animEffect>
                                  </p:childTnLst>
                                </p:cTn>
                              </p:par>
                            </p:childTnLst>
                          </p:cTn>
                        </p:par>
                        <p:par>
                          <p:cTn id="100" fill="hold">
                            <p:stCondLst>
                              <p:cond delay="24500"/>
                            </p:stCondLst>
                            <p:childTnLst>
                              <p:par>
                                <p:cTn id="101" presetID="8" presetClass="emph" presetSubtype="0" fill="hold" nodeType="afterEffect">
                                  <p:stCondLst>
                                    <p:cond delay="0"/>
                                  </p:stCondLst>
                                  <p:childTnLst>
                                    <p:animRot by="5400000">
                                      <p:cBhvr>
                                        <p:cTn id="102" dur="500" fill="hold"/>
                                        <p:tgtEl>
                                          <p:spTgt spid="11"/>
                                        </p:tgtEl>
                                        <p:attrNameLst>
                                          <p:attrName>r</p:attrName>
                                        </p:attrNameLst>
                                      </p:cBhvr>
                                    </p:animRot>
                                  </p:childTnLst>
                                </p:cTn>
                              </p:par>
                            </p:childTnLst>
                          </p:cTn>
                        </p:par>
                        <p:par>
                          <p:cTn id="103" fill="hold">
                            <p:stCondLst>
                              <p:cond delay="25000"/>
                            </p:stCondLst>
                            <p:childTnLst>
                              <p:par>
                                <p:cTn id="104" presetID="42" presetClass="path" presetSubtype="0" accel="50000" decel="50000" fill="hold" nodeType="afterEffect">
                                  <p:stCondLst>
                                    <p:cond delay="0"/>
                                  </p:stCondLst>
                                  <p:childTnLst>
                                    <p:animMotion origin="layout" path="M 0.3625 -0.35 L 0.42257 -0.35 " pathEditMode="relative" rAng="0" ptsTypes="AA">
                                      <p:cBhvr>
                                        <p:cTn id="105" dur="750" fill="hold"/>
                                        <p:tgtEl>
                                          <p:spTgt spid="11"/>
                                        </p:tgtEl>
                                        <p:attrNameLst>
                                          <p:attrName>ppt_x</p:attrName>
                                          <p:attrName>ppt_y</p:attrName>
                                        </p:attrNameLst>
                                      </p:cBhvr>
                                      <p:rCtr x="3003" y="0"/>
                                    </p:animMotion>
                                  </p:childTnLst>
                                </p:cTn>
                              </p:par>
                            </p:childTnLst>
                          </p:cTn>
                        </p:par>
                        <p:par>
                          <p:cTn id="106" fill="hold">
                            <p:stCondLst>
                              <p:cond delay="25750"/>
                            </p:stCondLst>
                            <p:childTnLst>
                              <p:par>
                                <p:cTn id="107" presetID="8" presetClass="emph" presetSubtype="0" fill="hold" nodeType="afterEffect">
                                  <p:stCondLst>
                                    <p:cond delay="0"/>
                                  </p:stCondLst>
                                  <p:childTnLst>
                                    <p:animRot by="5400000">
                                      <p:cBhvr>
                                        <p:cTn id="108" dur="500" fill="hold"/>
                                        <p:tgtEl>
                                          <p:spTgt spid="11"/>
                                        </p:tgtEl>
                                        <p:attrNameLst>
                                          <p:attrName>r</p:attrName>
                                        </p:attrNameLst>
                                      </p:cBhvr>
                                    </p:animRot>
                                  </p:childTnLst>
                                </p:cTn>
                              </p:par>
                            </p:childTnLst>
                          </p:cTn>
                        </p:par>
                        <p:par>
                          <p:cTn id="109" fill="hold">
                            <p:stCondLst>
                              <p:cond delay="26250"/>
                            </p:stCondLst>
                            <p:childTnLst>
                              <p:par>
                                <p:cTn id="110" presetID="42" presetClass="path" presetSubtype="0" accel="50000" decel="50000" fill="hold" nodeType="afterEffect">
                                  <p:stCondLst>
                                    <p:cond delay="0"/>
                                  </p:stCondLst>
                                  <p:childTnLst>
                                    <p:animMotion origin="layout" path="M 0.42257 -0.35 L 0.42257 0.00555 " pathEditMode="relative" rAng="0" ptsTypes="AA">
                                      <p:cBhvr>
                                        <p:cTn id="111" dur="2000" fill="hold"/>
                                        <p:tgtEl>
                                          <p:spTgt spid="11"/>
                                        </p:tgtEl>
                                        <p:attrNameLst>
                                          <p:attrName>ppt_x</p:attrName>
                                          <p:attrName>ppt_y</p:attrName>
                                        </p:attrNameLst>
                                      </p:cBhvr>
                                      <p:rCtr x="0" y="17778"/>
                                    </p:animMotion>
                                  </p:childTnLst>
                                </p:cTn>
                              </p:par>
                              <p:par>
                                <p:cTn id="112" presetID="22" presetClass="entr" presetSubtype="1" fill="hold" grpId="0" nodeType="withEffect">
                                  <p:stCondLst>
                                    <p:cond delay="200"/>
                                  </p:stCondLst>
                                  <p:childTnLst>
                                    <p:set>
                                      <p:cBhvr>
                                        <p:cTn id="113" dur="1" fill="hold">
                                          <p:stCondLst>
                                            <p:cond delay="0"/>
                                          </p:stCondLst>
                                        </p:cTn>
                                        <p:tgtEl>
                                          <p:spTgt spid="20"/>
                                        </p:tgtEl>
                                        <p:attrNameLst>
                                          <p:attrName>style.visibility</p:attrName>
                                        </p:attrNameLst>
                                      </p:cBhvr>
                                      <p:to>
                                        <p:strVal val="visible"/>
                                      </p:to>
                                    </p:set>
                                    <p:animEffect transition="in" filter="wipe(up)">
                                      <p:cBhvr>
                                        <p:cTn id="114" dur="1500"/>
                                        <p:tgtEl>
                                          <p:spTgt spid="20"/>
                                        </p:tgtEl>
                                      </p:cBhvr>
                                    </p:animEffect>
                                  </p:childTnLst>
                                </p:cTn>
                              </p:par>
                            </p:childTnLst>
                          </p:cTn>
                        </p:par>
                        <p:par>
                          <p:cTn id="115" fill="hold">
                            <p:stCondLst>
                              <p:cond delay="28250"/>
                            </p:stCondLst>
                            <p:childTnLst>
                              <p:par>
                                <p:cTn id="116" presetID="8" presetClass="emph" presetSubtype="0" fill="hold" nodeType="afterEffect">
                                  <p:stCondLst>
                                    <p:cond delay="0"/>
                                  </p:stCondLst>
                                  <p:childTnLst>
                                    <p:animRot by="-5400000">
                                      <p:cBhvr>
                                        <p:cTn id="117" dur="500" fill="hold"/>
                                        <p:tgtEl>
                                          <p:spTgt spid="11"/>
                                        </p:tgtEl>
                                        <p:attrNameLst>
                                          <p:attrName>r</p:attrName>
                                        </p:attrNameLst>
                                      </p:cBhvr>
                                    </p:animRot>
                                  </p:childTnLst>
                                </p:cTn>
                              </p:par>
                            </p:childTnLst>
                          </p:cTn>
                        </p:par>
                        <p:par>
                          <p:cTn id="118" fill="hold">
                            <p:stCondLst>
                              <p:cond delay="28750"/>
                            </p:stCondLst>
                            <p:childTnLst>
                              <p:par>
                                <p:cTn id="119" presetID="42" presetClass="path" presetSubtype="0" accel="50000" decel="50000" fill="hold" nodeType="afterEffect">
                                  <p:stCondLst>
                                    <p:cond delay="0"/>
                                  </p:stCondLst>
                                  <p:childTnLst>
                                    <p:animMotion origin="layout" path="M 0.42257 0.00555 L 0.4875 0.00555 " pathEditMode="relative" rAng="0" ptsTypes="AA">
                                      <p:cBhvr>
                                        <p:cTn id="120" dur="750" fill="hold"/>
                                        <p:tgtEl>
                                          <p:spTgt spid="11"/>
                                        </p:tgtEl>
                                        <p:attrNameLst>
                                          <p:attrName>ppt_x</p:attrName>
                                          <p:attrName>ppt_y</p:attrName>
                                        </p:attrNameLst>
                                      </p:cBhvr>
                                      <p:rCtr x="3247" y="0"/>
                                    </p:animMotion>
                                  </p:childTnLst>
                                </p:cTn>
                              </p:par>
                            </p:childTnLst>
                          </p:cTn>
                        </p:par>
                        <p:par>
                          <p:cTn id="121" fill="hold">
                            <p:stCondLst>
                              <p:cond delay="29500"/>
                            </p:stCondLst>
                            <p:childTnLst>
                              <p:par>
                                <p:cTn id="122" presetID="8" presetClass="emph" presetSubtype="0" fill="hold" nodeType="afterEffect">
                                  <p:stCondLst>
                                    <p:cond delay="0"/>
                                  </p:stCondLst>
                                  <p:childTnLst>
                                    <p:animRot by="-5400000">
                                      <p:cBhvr>
                                        <p:cTn id="123" dur="500" fill="hold"/>
                                        <p:tgtEl>
                                          <p:spTgt spid="11"/>
                                        </p:tgtEl>
                                        <p:attrNameLst>
                                          <p:attrName>r</p:attrName>
                                        </p:attrNameLst>
                                      </p:cBhvr>
                                    </p:animRot>
                                  </p:childTnLst>
                                </p:cTn>
                              </p:par>
                            </p:childTnLst>
                          </p:cTn>
                        </p:par>
                        <p:par>
                          <p:cTn id="124" fill="hold">
                            <p:stCondLst>
                              <p:cond delay="30000"/>
                            </p:stCondLst>
                            <p:childTnLst>
                              <p:par>
                                <p:cTn id="125" presetID="42" presetClass="path" presetSubtype="0" accel="50000" decel="50000" fill="hold" nodeType="afterEffect">
                                  <p:stCondLst>
                                    <p:cond delay="0"/>
                                  </p:stCondLst>
                                  <p:childTnLst>
                                    <p:animMotion origin="layout" path="M 0.4875 0.00555 L 0.4875 -0.35 " pathEditMode="relative" rAng="0" ptsTypes="AA">
                                      <p:cBhvr>
                                        <p:cTn id="126" dur="2000" fill="hold"/>
                                        <p:tgtEl>
                                          <p:spTgt spid="11"/>
                                        </p:tgtEl>
                                        <p:attrNameLst>
                                          <p:attrName>ppt_x</p:attrName>
                                          <p:attrName>ppt_y</p:attrName>
                                        </p:attrNameLst>
                                      </p:cBhvr>
                                      <p:rCtr x="0" y="-17778"/>
                                    </p:animMotion>
                                  </p:childTnLst>
                                </p:cTn>
                              </p:par>
                              <p:par>
                                <p:cTn id="127" presetID="22" presetClass="entr" presetSubtype="4"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wipe(down)">
                                      <p:cBhvr>
                                        <p:cTn id="129" dur="1500"/>
                                        <p:tgtEl>
                                          <p:spTgt spid="21"/>
                                        </p:tgtEl>
                                      </p:cBhvr>
                                    </p:animEffect>
                                  </p:childTnLst>
                                </p:cTn>
                              </p:par>
                            </p:childTnLst>
                          </p:cTn>
                        </p:par>
                        <p:par>
                          <p:cTn id="130" fill="hold">
                            <p:stCondLst>
                              <p:cond delay="32000"/>
                            </p:stCondLst>
                            <p:childTnLst>
                              <p:par>
                                <p:cTn id="131" presetID="8" presetClass="emph" presetSubtype="0" fill="hold" nodeType="afterEffect">
                                  <p:stCondLst>
                                    <p:cond delay="0"/>
                                  </p:stCondLst>
                                  <p:childTnLst>
                                    <p:animRot by="5400000">
                                      <p:cBhvr>
                                        <p:cTn id="132" dur="500" fill="hold"/>
                                        <p:tgtEl>
                                          <p:spTgt spid="11"/>
                                        </p:tgtEl>
                                        <p:attrNameLst>
                                          <p:attrName>r</p:attrName>
                                        </p:attrNameLst>
                                      </p:cBhvr>
                                    </p:animRot>
                                  </p:childTnLst>
                                </p:cTn>
                              </p:par>
                            </p:childTnLst>
                          </p:cTn>
                        </p:par>
                        <p:par>
                          <p:cTn id="133" fill="hold">
                            <p:stCondLst>
                              <p:cond delay="32500"/>
                            </p:stCondLst>
                            <p:childTnLst>
                              <p:par>
                                <p:cTn id="134" presetID="42" presetClass="path" presetSubtype="0" accel="50000" decel="50000" fill="hold" nodeType="afterEffect">
                                  <p:stCondLst>
                                    <p:cond delay="0"/>
                                  </p:stCondLst>
                                  <p:childTnLst>
                                    <p:animMotion origin="layout" path="M 0.4875 -0.35 L 0.54584 -0.35 " pathEditMode="relative" rAng="0" ptsTypes="AA">
                                      <p:cBhvr>
                                        <p:cTn id="135" dur="750" fill="hold"/>
                                        <p:tgtEl>
                                          <p:spTgt spid="11"/>
                                        </p:tgtEl>
                                        <p:attrNameLst>
                                          <p:attrName>ppt_x</p:attrName>
                                          <p:attrName>ppt_y</p:attrName>
                                        </p:attrNameLst>
                                      </p:cBhvr>
                                      <p:rCtr x="2917" y="0"/>
                                    </p:animMotion>
                                  </p:childTnLst>
                                </p:cTn>
                              </p:par>
                            </p:childTnLst>
                          </p:cTn>
                        </p:par>
                        <p:par>
                          <p:cTn id="136" fill="hold">
                            <p:stCondLst>
                              <p:cond delay="33250"/>
                            </p:stCondLst>
                            <p:childTnLst>
                              <p:par>
                                <p:cTn id="137" presetID="8" presetClass="emph" presetSubtype="0" fill="hold" nodeType="afterEffect">
                                  <p:stCondLst>
                                    <p:cond delay="0"/>
                                  </p:stCondLst>
                                  <p:childTnLst>
                                    <p:animRot by="5400000">
                                      <p:cBhvr>
                                        <p:cTn id="138" dur="500" fill="hold"/>
                                        <p:tgtEl>
                                          <p:spTgt spid="11"/>
                                        </p:tgtEl>
                                        <p:attrNameLst>
                                          <p:attrName>r</p:attrName>
                                        </p:attrNameLst>
                                      </p:cBhvr>
                                    </p:animRot>
                                  </p:childTnLst>
                                </p:cTn>
                              </p:par>
                            </p:childTnLst>
                          </p:cTn>
                        </p:par>
                        <p:par>
                          <p:cTn id="139" fill="hold">
                            <p:stCondLst>
                              <p:cond delay="33750"/>
                            </p:stCondLst>
                            <p:childTnLst>
                              <p:par>
                                <p:cTn id="140" presetID="42" presetClass="path" presetSubtype="0" accel="50000" decel="50000" fill="hold" nodeType="afterEffect">
                                  <p:stCondLst>
                                    <p:cond delay="0"/>
                                  </p:stCondLst>
                                  <p:childTnLst>
                                    <p:animMotion origin="layout" path="M 0.54584 -0.35 L 0.54584 0.00555 " pathEditMode="relative" rAng="0" ptsTypes="AA">
                                      <p:cBhvr>
                                        <p:cTn id="141" dur="2000" fill="hold"/>
                                        <p:tgtEl>
                                          <p:spTgt spid="11"/>
                                        </p:tgtEl>
                                        <p:attrNameLst>
                                          <p:attrName>ppt_x</p:attrName>
                                          <p:attrName>ppt_y</p:attrName>
                                        </p:attrNameLst>
                                      </p:cBhvr>
                                      <p:rCtr x="0" y="17778"/>
                                    </p:animMotion>
                                  </p:childTnLst>
                                </p:cTn>
                              </p:par>
                              <p:par>
                                <p:cTn id="142" presetID="22" presetClass="entr" presetSubtype="1" fill="hold" grpId="0" nodeType="withEffect">
                                  <p:stCondLst>
                                    <p:cond delay="200"/>
                                  </p:stCondLst>
                                  <p:childTnLst>
                                    <p:set>
                                      <p:cBhvr>
                                        <p:cTn id="143" dur="1" fill="hold">
                                          <p:stCondLst>
                                            <p:cond delay="0"/>
                                          </p:stCondLst>
                                        </p:cTn>
                                        <p:tgtEl>
                                          <p:spTgt spid="33"/>
                                        </p:tgtEl>
                                        <p:attrNameLst>
                                          <p:attrName>style.visibility</p:attrName>
                                        </p:attrNameLst>
                                      </p:cBhvr>
                                      <p:to>
                                        <p:strVal val="visible"/>
                                      </p:to>
                                    </p:set>
                                    <p:animEffect transition="in" filter="wipe(up)">
                                      <p:cBhvr>
                                        <p:cTn id="144" dur="1500"/>
                                        <p:tgtEl>
                                          <p:spTgt spid="33"/>
                                        </p:tgtEl>
                                      </p:cBhvr>
                                    </p:animEffect>
                                  </p:childTnLst>
                                </p:cTn>
                              </p:par>
                            </p:childTnLst>
                          </p:cTn>
                        </p:par>
                        <p:par>
                          <p:cTn id="145" fill="hold">
                            <p:stCondLst>
                              <p:cond delay="35750"/>
                            </p:stCondLst>
                            <p:childTnLst>
                              <p:par>
                                <p:cTn id="146" presetID="1" presetClass="exit" presetSubtype="0" fill="hold" nodeType="afterEffect">
                                  <p:stCondLst>
                                    <p:cond delay="0"/>
                                  </p:stCondLst>
                                  <p:childTnLst>
                                    <p:set>
                                      <p:cBhvr>
                                        <p:cTn id="147" dur="1" fill="hold">
                                          <p:stCondLst>
                                            <p:cond delay="0"/>
                                          </p:stCondLst>
                                        </p:cTn>
                                        <p:tgtEl>
                                          <p:spTgt spid="11"/>
                                        </p:tgtEl>
                                        <p:attrNameLst>
                                          <p:attrName>style.visibility</p:attrName>
                                        </p:attrNameLst>
                                      </p:cBhvr>
                                      <p:to>
                                        <p:strVal val="hidden"/>
                                      </p:to>
                                    </p:set>
                                  </p:childTnLst>
                                </p:cTn>
                              </p:par>
                            </p:childTnLst>
                          </p:cTn>
                        </p:par>
                        <p:par>
                          <p:cTn id="148" fill="hold">
                            <p:stCondLst>
                              <p:cond delay="35750"/>
                            </p:stCondLst>
                            <p:childTnLst>
                              <p:par>
                                <p:cTn id="149" presetID="1" presetClass="entr" presetSubtype="0" fill="hold" nodeType="afterEffect">
                                  <p:stCondLst>
                                    <p:cond delay="0"/>
                                  </p:stCondLst>
                                  <p:childTnLst>
                                    <p:set>
                                      <p:cBhvr>
                                        <p:cTn id="150" dur="1" fill="hold">
                                          <p:stCondLst>
                                            <p:cond delay="0"/>
                                          </p:stCondLst>
                                        </p:cTn>
                                        <p:tgtEl>
                                          <p:spTgt spid="34"/>
                                        </p:tgtEl>
                                        <p:attrNameLst>
                                          <p:attrName>style.visibility</p:attrName>
                                        </p:attrNameLst>
                                      </p:cBhvr>
                                      <p:to>
                                        <p:strVal val="visible"/>
                                      </p:to>
                                    </p:set>
                                  </p:childTnLst>
                                </p:cTn>
                              </p:par>
                            </p:childTnLst>
                          </p:cTn>
                        </p:par>
                        <p:par>
                          <p:cTn id="151" fill="hold">
                            <p:stCondLst>
                              <p:cond delay="35750"/>
                            </p:stCondLst>
                            <p:childTnLst>
                              <p:par>
                                <p:cTn id="152" presetID="1" presetClass="entr" presetSubtype="0" fill="hold" grpId="0" nodeType="afterEffect">
                                  <p:stCondLst>
                                    <p:cond delay="0"/>
                                  </p:stCondLst>
                                  <p:childTnLst>
                                    <p:set>
                                      <p:cBhvr>
                                        <p:cTn id="153" dur="1" fill="hold">
                                          <p:stCondLst>
                                            <p:cond delay="0"/>
                                          </p:stCondLst>
                                        </p:cTn>
                                        <p:tgtEl>
                                          <p:spTgt spid="2"/>
                                        </p:tgtEl>
                                        <p:attrNameLst>
                                          <p:attrName>style.visibility</p:attrName>
                                        </p:attrNameLst>
                                      </p:cBhvr>
                                      <p:to>
                                        <p:strVal val="visible"/>
                                      </p:to>
                                    </p:set>
                                  </p:childTnLst>
                                </p:cTn>
                              </p:par>
                            </p:childTnLst>
                          </p:cTn>
                        </p:par>
                        <p:par>
                          <p:cTn id="154" fill="hold">
                            <p:stCondLst>
                              <p:cond delay="35750"/>
                            </p:stCondLst>
                            <p:childTnLst>
                              <p:par>
                                <p:cTn id="155" presetID="2" presetClass="exit" presetSubtype="4" fill="hold" nodeType="afterEffect">
                                  <p:stCondLst>
                                    <p:cond delay="0"/>
                                  </p:stCondLst>
                                  <p:childTnLst>
                                    <p:anim calcmode="lin" valueType="num">
                                      <p:cBhvr additive="base">
                                        <p:cTn id="156" dur="3000"/>
                                        <p:tgtEl>
                                          <p:spTgt spid="34"/>
                                        </p:tgtEl>
                                        <p:attrNameLst>
                                          <p:attrName>ppt_x</p:attrName>
                                        </p:attrNameLst>
                                      </p:cBhvr>
                                      <p:tavLst>
                                        <p:tav tm="0">
                                          <p:val>
                                            <p:strVal val="ppt_x"/>
                                          </p:val>
                                        </p:tav>
                                        <p:tav tm="100000">
                                          <p:val>
                                            <p:strVal val="ppt_x"/>
                                          </p:val>
                                        </p:tav>
                                      </p:tavLst>
                                    </p:anim>
                                    <p:anim calcmode="lin" valueType="num">
                                      <p:cBhvr additive="base">
                                        <p:cTn id="157" dur="3000"/>
                                        <p:tgtEl>
                                          <p:spTgt spid="34"/>
                                        </p:tgtEl>
                                        <p:attrNameLst>
                                          <p:attrName>ppt_y</p:attrName>
                                        </p:attrNameLst>
                                      </p:cBhvr>
                                      <p:tavLst>
                                        <p:tav tm="0">
                                          <p:val>
                                            <p:strVal val="ppt_y"/>
                                          </p:val>
                                        </p:tav>
                                        <p:tav tm="100000">
                                          <p:val>
                                            <p:strVal val="1+ppt_h/2"/>
                                          </p:val>
                                        </p:tav>
                                      </p:tavLst>
                                    </p:anim>
                                    <p:set>
                                      <p:cBhvr>
                                        <p:cTn id="158" dur="1" fill="hold">
                                          <p:stCondLst>
                                            <p:cond delay="2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P spid="19" grpId="0" animBg="1"/>
      <p:bldP spid="20" grpId="0" animBg="1"/>
      <p:bldP spid="21" grpId="0" animBg="1"/>
      <p:bldP spid="33"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914400" y="609600"/>
            <a:ext cx="6835602"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Updates to Rules Meant to </a:t>
            </a:r>
            <a:r>
              <a:rPr lang="en-US" sz="3200" b="1" dirty="0"/>
              <a:t>Protect</a:t>
            </a:r>
            <a:br>
              <a:rPr lang="en-US" sz="3200" b="1" dirty="0"/>
            </a:br>
            <a:r>
              <a:rPr lang="en-US" sz="3200" dirty="0"/>
              <a:t>Application Exclusion Zones </a:t>
            </a:r>
            <a:r>
              <a:rPr lang="en-US" sz="3200" dirty="0" smtClean="0"/>
              <a:t>On Field Borders</a:t>
            </a:r>
            <a:endParaRPr lang="en-US" sz="3200" dirty="0"/>
          </a:p>
        </p:txBody>
      </p:sp>
      <p:sp>
        <p:nvSpPr>
          <p:cNvPr id="65" name="Slide Number Placeholder 1"/>
          <p:cNvSpPr txBox="1">
            <a:spLocks/>
          </p:cNvSpPr>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smtClean="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BB24A9-E0A8-4FC3-800B-FC8C4AA358F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6" name="Rectangle 65"/>
          <p:cNvSpPr/>
          <p:nvPr/>
        </p:nvSpPr>
        <p:spPr bwMode="auto">
          <a:xfrm>
            <a:off x="914400" y="4318629"/>
            <a:ext cx="7315200" cy="1828800"/>
          </a:xfrm>
          <a:prstGeom prst="rect">
            <a:avLst/>
          </a:prstGeom>
          <a:pattFill prst="trellis">
            <a:fgClr>
              <a:srgbClr val="92D050"/>
            </a:fgClr>
            <a:bgClr>
              <a:srgbClr val="00B050"/>
            </a:bgClr>
          </a:patt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a typeface="ＭＳ Ｐゴシック" pitchFamily="84" charset="-128"/>
            </a:endParaRPr>
          </a:p>
        </p:txBody>
      </p:sp>
      <p:sp>
        <p:nvSpPr>
          <p:cNvPr id="67" name="Rectangle 66"/>
          <p:cNvSpPr/>
          <p:nvPr/>
        </p:nvSpPr>
        <p:spPr bwMode="auto">
          <a:xfrm>
            <a:off x="914400" y="2514600"/>
            <a:ext cx="7315200" cy="1828800"/>
          </a:xfrm>
          <a:prstGeom prst="rect">
            <a:avLst/>
          </a:prstGeom>
          <a:solidFill>
            <a:srgbClr val="00B0F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a typeface="ＭＳ Ｐゴシック" pitchFamily="84" charset="-128"/>
            </a:endParaRPr>
          </a:p>
        </p:txBody>
      </p:sp>
      <p:sp>
        <p:nvSpPr>
          <p:cNvPr id="68" name="Rectangle 67"/>
          <p:cNvSpPr/>
          <p:nvPr/>
        </p:nvSpPr>
        <p:spPr bwMode="auto">
          <a:xfrm>
            <a:off x="914400" y="4332512"/>
            <a:ext cx="2314575" cy="914402"/>
          </a:xfrm>
          <a:prstGeom prst="rect">
            <a:avLst/>
          </a:prstGeom>
          <a:pattFill prst="smCheck">
            <a:fgClr>
              <a:srgbClr val="002060"/>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latin typeface="Arial" charset="0"/>
              <a:ea typeface="ＭＳ Ｐゴシック" pitchFamily="84" charset="-128"/>
            </a:endParaRPr>
          </a:p>
        </p:txBody>
      </p:sp>
      <p:sp>
        <p:nvSpPr>
          <p:cNvPr id="69" name="Rectangle 68"/>
          <p:cNvSpPr/>
          <p:nvPr/>
        </p:nvSpPr>
        <p:spPr bwMode="auto">
          <a:xfrm>
            <a:off x="914400" y="5246912"/>
            <a:ext cx="7315200" cy="914400"/>
          </a:xfrm>
          <a:prstGeom prst="rect">
            <a:avLst/>
          </a:prstGeom>
          <a:pattFill prst="smCheck">
            <a:fgClr>
              <a:srgbClr val="2D2D8A">
                <a:lumMod val="75000"/>
              </a:srgbClr>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a typeface="ＭＳ Ｐゴシック" pitchFamily="84" charset="-128"/>
            </a:endParaRPr>
          </a:p>
        </p:txBody>
      </p:sp>
      <p:sp>
        <p:nvSpPr>
          <p:cNvPr id="70" name="TextBox 69"/>
          <p:cNvSpPr txBox="1"/>
          <p:nvPr/>
        </p:nvSpPr>
        <p:spPr>
          <a:xfrm>
            <a:off x="3648075" y="2544925"/>
            <a:ext cx="3019424" cy="1569660"/>
          </a:xfrm>
          <a:prstGeom prst="rect">
            <a:avLst/>
          </a:prstGeom>
          <a:noFill/>
        </p:spPr>
        <p:txBody>
          <a:bodyPr wrap="square" rtlCol="0">
            <a:spAutoFit/>
          </a:bodyPr>
          <a:lstStyle/>
          <a:p>
            <a:pPr defTabSz="914400" eaLnBrk="0" fontAlgn="base" hangingPunct="0">
              <a:spcBef>
                <a:spcPct val="0"/>
              </a:spcBef>
              <a:spcAft>
                <a:spcPct val="0"/>
              </a:spcAft>
            </a:pPr>
            <a:r>
              <a:rPr lang="en-US" sz="2400" b="1" dirty="0" smtClean="0">
                <a:solidFill>
                  <a:srgbClr val="000000"/>
                </a:solidFill>
                <a:latin typeface="Arial" panose="020B0604020202020204" pitchFamily="34" charset="0"/>
                <a:ea typeface="ＭＳ Ｐゴシック" panose="020B0600070205080204" pitchFamily="34" charset="-128"/>
              </a:rPr>
              <a:t>SUSPEND!</a:t>
            </a:r>
          </a:p>
          <a:p>
            <a:pPr defTabSz="914400" eaLnBrk="0" fontAlgn="base" hangingPunct="0">
              <a:spcBef>
                <a:spcPct val="0"/>
              </a:spcBef>
              <a:spcAft>
                <a:spcPct val="0"/>
              </a:spcAft>
            </a:pPr>
            <a:r>
              <a:rPr lang="en-US" sz="2400" dirty="0" smtClean="0">
                <a:solidFill>
                  <a:srgbClr val="000000"/>
                </a:solidFill>
                <a:latin typeface="Arial" panose="020B0604020202020204" pitchFamily="34" charset="0"/>
                <a:ea typeface="ＭＳ Ｐゴシック" panose="020B0600070205080204" pitchFamily="34" charset="-128"/>
              </a:rPr>
              <a:t>There are workers from the neighboring field in the AEZ!</a:t>
            </a:r>
            <a:endParaRPr lang="en-US" sz="2400" dirty="0">
              <a:solidFill>
                <a:srgbClr val="000000"/>
              </a:solidFill>
              <a:latin typeface="Arial" panose="020B0604020202020204" pitchFamily="34" charset="0"/>
              <a:ea typeface="ＭＳ Ｐゴシック" panose="020B0600070205080204" pitchFamily="34" charset="-128"/>
            </a:endParaRPr>
          </a:p>
        </p:txBody>
      </p:sp>
      <p:sp>
        <p:nvSpPr>
          <p:cNvPr id="71" name="TextBox 70"/>
          <p:cNvSpPr txBox="1"/>
          <p:nvPr/>
        </p:nvSpPr>
        <p:spPr>
          <a:xfrm>
            <a:off x="3667126" y="2541432"/>
            <a:ext cx="4619624" cy="1569660"/>
          </a:xfrm>
          <a:prstGeom prst="rect">
            <a:avLst/>
          </a:prstGeom>
          <a:noFill/>
        </p:spPr>
        <p:txBody>
          <a:bodyPr wrap="square" rtlCol="0">
            <a:spAutoFit/>
          </a:bodyPr>
          <a:lstStyle/>
          <a:p>
            <a:pPr defTabSz="914400" eaLnBrk="0" fontAlgn="base" hangingPunct="0">
              <a:spcBef>
                <a:spcPct val="0"/>
              </a:spcBef>
              <a:spcAft>
                <a:spcPct val="0"/>
              </a:spcAft>
            </a:pPr>
            <a:r>
              <a:rPr lang="en-US" sz="2400" b="1" dirty="0" smtClean="0">
                <a:solidFill>
                  <a:srgbClr val="000000"/>
                </a:solidFill>
                <a:latin typeface="Arial" panose="020B0604020202020204" pitchFamily="34" charset="0"/>
                <a:ea typeface="ＭＳ Ｐゴシック" panose="020B0600070205080204" pitchFamily="34" charset="-128"/>
              </a:rPr>
              <a:t>EVALUATE!</a:t>
            </a:r>
          </a:p>
          <a:p>
            <a:pPr defTabSz="914400" eaLnBrk="0" fontAlgn="base" hangingPunct="0">
              <a:spcBef>
                <a:spcPct val="0"/>
              </a:spcBef>
              <a:spcAft>
                <a:spcPct val="0"/>
              </a:spcAft>
            </a:pPr>
            <a:r>
              <a:rPr lang="en-US" sz="2400" dirty="0" smtClean="0">
                <a:solidFill>
                  <a:srgbClr val="000000"/>
                </a:solidFill>
                <a:latin typeface="Arial" panose="020B0604020202020204" pitchFamily="34" charset="0"/>
                <a:ea typeface="ＭＳ Ｐゴシック" panose="020B0600070205080204" pitchFamily="34" charset="-128"/>
              </a:rPr>
              <a:t>Can you ask the workers to move somewhere else until you are done with the application?</a:t>
            </a:r>
            <a:endParaRPr lang="en-US" sz="2400" dirty="0">
              <a:solidFill>
                <a:srgbClr val="000000"/>
              </a:solidFill>
              <a:latin typeface="Arial" panose="020B0604020202020204" pitchFamily="34" charset="0"/>
              <a:ea typeface="ＭＳ Ｐゴシック" panose="020B0600070205080204" pitchFamily="34" charset="-128"/>
            </a:endParaRPr>
          </a:p>
        </p:txBody>
      </p:sp>
      <p:sp>
        <p:nvSpPr>
          <p:cNvPr id="72" name="TextBox 71"/>
          <p:cNvSpPr txBox="1"/>
          <p:nvPr/>
        </p:nvSpPr>
        <p:spPr>
          <a:xfrm>
            <a:off x="3670527" y="2933848"/>
            <a:ext cx="4191000" cy="461665"/>
          </a:xfrm>
          <a:prstGeom prst="rect">
            <a:avLst/>
          </a:prstGeom>
          <a:noFill/>
        </p:spPr>
        <p:txBody>
          <a:bodyPr wrap="square" rtlCol="0">
            <a:spAutoFit/>
          </a:bodyPr>
          <a:lstStyle/>
          <a:p>
            <a:pPr defTabSz="914400" eaLnBrk="0" fontAlgn="base" hangingPunct="0">
              <a:spcBef>
                <a:spcPct val="0"/>
              </a:spcBef>
              <a:spcAft>
                <a:spcPct val="0"/>
              </a:spcAft>
            </a:pPr>
            <a:r>
              <a:rPr lang="en-US" sz="2400" dirty="0" smtClean="0">
                <a:solidFill>
                  <a:srgbClr val="000000"/>
                </a:solidFill>
                <a:latin typeface="Arial" panose="020B0604020202020204" pitchFamily="34" charset="0"/>
                <a:ea typeface="ＭＳ Ｐゴシック" panose="020B0600070205080204" pitchFamily="34" charset="-128"/>
              </a:rPr>
              <a:t>Yes, they agreed to move! </a:t>
            </a:r>
            <a:endParaRPr lang="en-US" sz="2400" dirty="0">
              <a:solidFill>
                <a:srgbClr val="000000"/>
              </a:solidFill>
              <a:latin typeface="Arial" panose="020B0604020202020204" pitchFamily="34" charset="0"/>
              <a:ea typeface="ＭＳ Ｐゴシック" panose="020B0600070205080204" pitchFamily="34" charset="-128"/>
            </a:endParaRPr>
          </a:p>
        </p:txBody>
      </p:sp>
      <p:sp>
        <p:nvSpPr>
          <p:cNvPr id="73" name="Rectangle 72"/>
          <p:cNvSpPr/>
          <p:nvPr/>
        </p:nvSpPr>
        <p:spPr bwMode="auto">
          <a:xfrm>
            <a:off x="3228975" y="4332512"/>
            <a:ext cx="5000625" cy="914402"/>
          </a:xfrm>
          <a:prstGeom prst="rect">
            <a:avLst/>
          </a:prstGeom>
          <a:pattFill prst="smCheck">
            <a:fgClr>
              <a:srgbClr val="002060"/>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latin typeface="Arial" charset="0"/>
              <a:ea typeface="ＭＳ Ｐゴシック" pitchFamily="84" charset="-128"/>
            </a:endParaRPr>
          </a:p>
        </p:txBody>
      </p:sp>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7316722" y="4794278"/>
            <a:ext cx="1825757" cy="1819670"/>
          </a:xfrm>
          <a:prstGeom prst="rect">
            <a:avLst/>
          </a:prstGeom>
          <a:noFill/>
          <a:ln>
            <a:noFill/>
          </a:ln>
        </p:spPr>
      </p:pic>
      <p:sp>
        <p:nvSpPr>
          <p:cNvPr id="75" name="TextBox 74"/>
          <p:cNvSpPr txBox="1"/>
          <p:nvPr/>
        </p:nvSpPr>
        <p:spPr>
          <a:xfrm>
            <a:off x="3663448" y="2542501"/>
            <a:ext cx="3662361" cy="461665"/>
          </a:xfrm>
          <a:prstGeom prst="rect">
            <a:avLst/>
          </a:prstGeom>
          <a:noFill/>
        </p:spPr>
        <p:txBody>
          <a:bodyPr wrap="square" rtlCol="0">
            <a:spAutoFit/>
          </a:bodyPr>
          <a:lstStyle/>
          <a:p>
            <a:pPr defTabSz="914400" eaLnBrk="0" fontAlgn="base" hangingPunct="0">
              <a:spcBef>
                <a:spcPct val="0"/>
              </a:spcBef>
              <a:spcAft>
                <a:spcPct val="0"/>
              </a:spcAft>
            </a:pPr>
            <a:r>
              <a:rPr lang="en-US" sz="2400" b="1" dirty="0" smtClean="0">
                <a:solidFill>
                  <a:srgbClr val="000000"/>
                </a:solidFill>
                <a:latin typeface="Arial" panose="020B0604020202020204" pitchFamily="34" charset="0"/>
                <a:ea typeface="ＭＳ Ｐゴシック" panose="020B0600070205080204" pitchFamily="34" charset="-128"/>
              </a:rPr>
              <a:t>Proceed with caution.</a:t>
            </a:r>
            <a:endParaRPr lang="en-US" sz="2400" b="1" dirty="0">
              <a:solidFill>
                <a:srgbClr val="000000"/>
              </a:solidFill>
              <a:latin typeface="Arial" panose="020B0604020202020204" pitchFamily="34" charset="0"/>
              <a:ea typeface="ＭＳ Ｐゴシック" panose="020B0600070205080204" pitchFamily="34" charset="-128"/>
            </a:endParaRPr>
          </a:p>
        </p:txBody>
      </p:sp>
      <p:sp>
        <p:nvSpPr>
          <p:cNvPr id="76" name="TextBox 75"/>
          <p:cNvSpPr txBox="1"/>
          <p:nvPr/>
        </p:nvSpPr>
        <p:spPr>
          <a:xfrm rot="16200000">
            <a:off x="-75105" y="3275111"/>
            <a:ext cx="1652185" cy="307777"/>
          </a:xfrm>
          <a:prstGeom prst="rect">
            <a:avLst/>
          </a:prstGeom>
          <a:noFill/>
        </p:spPr>
        <p:txBody>
          <a:bodyPr wrap="square" rtlCol="0">
            <a:spAutoFit/>
          </a:bodyPr>
          <a:lstStyle/>
          <a:p>
            <a:pPr algn="ctr" defTabSz="914400" eaLnBrk="0" fontAlgn="base" hangingPunct="0">
              <a:spcBef>
                <a:spcPct val="0"/>
              </a:spcBef>
              <a:spcAft>
                <a:spcPct val="0"/>
              </a:spcAft>
            </a:pPr>
            <a:r>
              <a:rPr lang="en-US" sz="1400" dirty="0" smtClean="0">
                <a:solidFill>
                  <a:srgbClr val="000000"/>
                </a:solidFill>
                <a:latin typeface="Arial" panose="020B0604020202020204" pitchFamily="34" charset="0"/>
                <a:ea typeface="ＭＳ Ｐゴシック" panose="020B0600070205080204" pitchFamily="34" charset="-128"/>
              </a:rPr>
              <a:t>Neighboring Field</a:t>
            </a:r>
            <a:endParaRPr lang="en-US" sz="1400" dirty="0">
              <a:solidFill>
                <a:srgbClr val="000000"/>
              </a:solidFill>
              <a:latin typeface="Arial" panose="020B0604020202020204" pitchFamily="34" charset="0"/>
              <a:ea typeface="ＭＳ Ｐゴシック" panose="020B0600070205080204" pitchFamily="34" charset="-128"/>
            </a:endParaRPr>
          </a:p>
        </p:txBody>
      </p:sp>
      <p:sp>
        <p:nvSpPr>
          <p:cNvPr id="77" name="TextBox 76"/>
          <p:cNvSpPr txBox="1"/>
          <p:nvPr/>
        </p:nvSpPr>
        <p:spPr>
          <a:xfrm rot="16200000">
            <a:off x="260449" y="5079140"/>
            <a:ext cx="1000125" cy="307777"/>
          </a:xfrm>
          <a:prstGeom prst="rect">
            <a:avLst/>
          </a:prstGeom>
          <a:noFill/>
        </p:spPr>
        <p:txBody>
          <a:bodyPr wrap="square" rtlCol="0">
            <a:spAutoFit/>
          </a:bodyPr>
          <a:lstStyle/>
          <a:p>
            <a:pPr algn="ctr" defTabSz="914400" eaLnBrk="0" fontAlgn="base" hangingPunct="0">
              <a:spcBef>
                <a:spcPct val="0"/>
              </a:spcBef>
              <a:spcAft>
                <a:spcPct val="0"/>
              </a:spcAft>
            </a:pPr>
            <a:r>
              <a:rPr lang="en-US" sz="1400" dirty="0" smtClean="0">
                <a:solidFill>
                  <a:srgbClr val="000000"/>
                </a:solidFill>
                <a:latin typeface="Arial" panose="020B0604020202020204" pitchFamily="34" charset="0"/>
                <a:ea typeface="ＭＳ Ｐゴシック" panose="020B0600070205080204" pitchFamily="34" charset="-128"/>
              </a:rPr>
              <a:t>Your Field</a:t>
            </a:r>
            <a:endParaRPr lang="en-US" sz="1400" dirty="0">
              <a:solidFill>
                <a:srgbClr val="000000"/>
              </a:solidFill>
              <a:latin typeface="Arial" panose="020B0604020202020204" pitchFamily="34" charset="0"/>
              <a:ea typeface="ＭＳ Ｐゴシック" panose="020B0600070205080204" pitchFamily="34" charset="-128"/>
            </a:endParaRPr>
          </a:p>
        </p:txBody>
      </p:sp>
      <p:grpSp>
        <p:nvGrpSpPr>
          <p:cNvPr id="78" name="Group 77"/>
          <p:cNvGrpSpPr/>
          <p:nvPr/>
        </p:nvGrpSpPr>
        <p:grpSpPr>
          <a:xfrm>
            <a:off x="3648075" y="3954410"/>
            <a:ext cx="2308452" cy="390907"/>
            <a:chOff x="3648075" y="3954410"/>
            <a:chExt cx="2308452" cy="390907"/>
          </a:xfrm>
        </p:grpSpPr>
        <p:pic>
          <p:nvPicPr>
            <p:cNvPr id="79" name="Picture 2" descr="https://s-media-cache-ak0.pinimg.com/236x/eb/d3/e6/ebd3e64714a4b453a10d8ab7173a4798.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648075" y="39624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900488" y="396431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143374" y="3961974"/>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https://s-media-cache-ak0.pinimg.com/236x/eb/d3/e6/ebd3e64714a4b453a10d8ab7173a4798.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371976" y="3954836"/>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624389" y="3956753"/>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867275" y="395441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https://s-media-cache-ak0.pinimg.com/236x/eb/d3/e6/ebd3e64714a4b453a10d8ab7173a4798.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080228" y="3954836"/>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332641" y="3956753"/>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575527" y="3954410"/>
              <a:ext cx="3810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8" name="Picture 87"/>
          <p:cNvPicPr>
            <a:picLocks noChangeAspect="1"/>
          </p:cNvPicPr>
          <p:nvPr/>
        </p:nvPicPr>
        <p:blipFill>
          <a:blip r:embed="rId5"/>
          <a:stretch>
            <a:fillRect/>
          </a:stretch>
        </p:blipFill>
        <p:spPr>
          <a:xfrm rot="5400000">
            <a:off x="7671551" y="4360189"/>
            <a:ext cx="868732" cy="862921"/>
          </a:xfrm>
          <a:prstGeom prst="rect">
            <a:avLst/>
          </a:prstGeom>
        </p:spPr>
      </p:pic>
      <p:sp>
        <p:nvSpPr>
          <p:cNvPr id="89" name="TextBox 88"/>
          <p:cNvSpPr txBox="1"/>
          <p:nvPr/>
        </p:nvSpPr>
        <p:spPr>
          <a:xfrm>
            <a:off x="3638551" y="2557512"/>
            <a:ext cx="3430359" cy="1200329"/>
          </a:xfrm>
          <a:prstGeom prst="rect">
            <a:avLst/>
          </a:prstGeom>
          <a:noFill/>
        </p:spPr>
        <p:txBody>
          <a:bodyPr wrap="square" rtlCol="0">
            <a:spAutoFit/>
          </a:bodyPr>
          <a:lstStyle/>
          <a:p>
            <a:pPr defTabSz="914400" eaLnBrk="0" fontAlgn="base" hangingPunct="0">
              <a:spcBef>
                <a:spcPct val="0"/>
              </a:spcBef>
              <a:spcAft>
                <a:spcPct val="0"/>
              </a:spcAft>
            </a:pPr>
            <a:r>
              <a:rPr lang="en-US" sz="2400" b="1" dirty="0" smtClean="0">
                <a:solidFill>
                  <a:srgbClr val="000000"/>
                </a:solidFill>
                <a:latin typeface="Arial" panose="020B0604020202020204" pitchFamily="34" charset="0"/>
                <a:ea typeface="ＭＳ Ｐゴシック" panose="020B0600070205080204" pitchFamily="34" charset="-128"/>
              </a:rPr>
              <a:t>When the application is finished the AEZ no longer exists.</a:t>
            </a:r>
            <a:endParaRPr lang="en-US" sz="2400" b="1" dirty="0">
              <a:solidFill>
                <a:srgbClr val="000000"/>
              </a:solidFill>
              <a:latin typeface="Arial" panose="020B0604020202020204" pitchFamily="34" charset="0"/>
              <a:ea typeface="ＭＳ Ｐゴシック" panose="020B0600070205080204" pitchFamily="34" charset="-128"/>
            </a:endParaRPr>
          </a:p>
        </p:txBody>
      </p:sp>
      <p:sp>
        <p:nvSpPr>
          <p:cNvPr id="5" name="Date Placeholder 4"/>
          <p:cNvSpPr>
            <a:spLocks noGrp="1"/>
          </p:cNvSpPr>
          <p:nvPr>
            <p:ph type="dt" sz="half" idx="10"/>
          </p:nvPr>
        </p:nvSpPr>
        <p:spPr/>
        <p:txBody>
          <a:bodyPr/>
          <a:lstStyle/>
          <a:p>
            <a:r>
              <a:rPr lang="en-US" smtClean="0"/>
              <a:t>6/7/2016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03652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750"/>
                                  </p:stCondLst>
                                  <p:childTnLst>
                                    <p:set>
                                      <p:cBhvr>
                                        <p:cTn id="6" dur="1" fill="hold">
                                          <p:stCondLst>
                                            <p:cond delay="0"/>
                                          </p:stCondLst>
                                        </p:cTn>
                                        <p:tgtEl>
                                          <p:spTgt spid="69"/>
                                        </p:tgtEl>
                                        <p:attrNameLst>
                                          <p:attrName>style.visibility</p:attrName>
                                        </p:attrNameLst>
                                      </p:cBhvr>
                                      <p:to>
                                        <p:strVal val="visible"/>
                                      </p:to>
                                    </p:set>
                                    <p:animEffect transition="in" filter="wipe(right)">
                                      <p:cBhvr>
                                        <p:cTn id="7" dur="1500"/>
                                        <p:tgtEl>
                                          <p:spTgt spid="69"/>
                                        </p:tgtEl>
                                      </p:cBhvr>
                                    </p:animEffect>
                                  </p:childTnLst>
                                </p:cTn>
                              </p:par>
                              <p:par>
                                <p:cTn id="8" presetID="42" presetClass="path" presetSubtype="0" accel="50000" decel="50000" fill="hold" nodeType="withEffect">
                                  <p:stCondLst>
                                    <p:cond delay="500"/>
                                  </p:stCondLst>
                                  <p:childTnLst>
                                    <p:animMotion origin="layout" path="M 0 -2.96296E-6 L -0.775 -0.00208 " pathEditMode="relative" rAng="0" ptsTypes="AA">
                                      <p:cBhvr>
                                        <p:cTn id="9" dur="2000" fill="hold"/>
                                        <p:tgtEl>
                                          <p:spTgt spid="74"/>
                                        </p:tgtEl>
                                        <p:attrNameLst>
                                          <p:attrName>ppt_x</p:attrName>
                                          <p:attrName>ppt_y</p:attrName>
                                        </p:attrNameLst>
                                      </p:cBhvr>
                                      <p:rCtr x="-38750" y="-116"/>
                                    </p:animMotion>
                                  </p:childTnLst>
                                </p:cTn>
                              </p:par>
                            </p:childTnLst>
                          </p:cTn>
                        </p:par>
                        <p:par>
                          <p:cTn id="10" fill="hold">
                            <p:stCondLst>
                              <p:cond delay="2500"/>
                            </p:stCondLst>
                            <p:childTnLst>
                              <p:par>
                                <p:cTn id="11" presetID="8" presetClass="emph" presetSubtype="0" fill="hold" nodeType="afterEffect">
                                  <p:stCondLst>
                                    <p:cond delay="0"/>
                                  </p:stCondLst>
                                  <p:childTnLst>
                                    <p:animRot by="5400000">
                                      <p:cBhvr>
                                        <p:cTn id="12" dur="500" fill="hold"/>
                                        <p:tgtEl>
                                          <p:spTgt spid="74"/>
                                        </p:tgtEl>
                                        <p:attrNameLst>
                                          <p:attrName>r</p:attrName>
                                        </p:attrNameLst>
                                      </p:cBhvr>
                                    </p:animRot>
                                  </p:childTnLst>
                                </p:cTn>
                              </p:par>
                            </p:childTnLst>
                          </p:cTn>
                        </p:par>
                        <p:par>
                          <p:cTn id="13" fill="hold">
                            <p:stCondLst>
                              <p:cond delay="3000"/>
                            </p:stCondLst>
                            <p:childTnLst>
                              <p:par>
                                <p:cTn id="14" presetID="42" presetClass="path" presetSubtype="0" accel="50000" decel="50000" fill="hold" nodeType="afterEffect">
                                  <p:stCondLst>
                                    <p:cond delay="0"/>
                                  </p:stCondLst>
                                  <p:childTnLst>
                                    <p:animMotion origin="layout" path="M -0.775 -0.00208 L -0.775 -0.1331 " pathEditMode="relative" rAng="0" ptsTypes="AA">
                                      <p:cBhvr>
                                        <p:cTn id="15" dur="2000" fill="hold"/>
                                        <p:tgtEl>
                                          <p:spTgt spid="74"/>
                                        </p:tgtEl>
                                        <p:attrNameLst>
                                          <p:attrName>ppt_x</p:attrName>
                                          <p:attrName>ppt_y</p:attrName>
                                        </p:attrNameLst>
                                      </p:cBhvr>
                                      <p:rCtr x="0" y="-6551"/>
                                    </p:animMotion>
                                  </p:childTnLst>
                                </p:cTn>
                              </p:par>
                            </p:childTnLst>
                          </p:cTn>
                        </p:par>
                        <p:par>
                          <p:cTn id="16" fill="hold">
                            <p:stCondLst>
                              <p:cond delay="5000"/>
                            </p:stCondLst>
                            <p:childTnLst>
                              <p:par>
                                <p:cTn id="17" presetID="8" presetClass="emph" presetSubtype="0" fill="hold" nodeType="afterEffect">
                                  <p:stCondLst>
                                    <p:cond delay="0"/>
                                  </p:stCondLst>
                                  <p:childTnLst>
                                    <p:animRot by="5400000">
                                      <p:cBhvr>
                                        <p:cTn id="18" dur="500" fill="hold"/>
                                        <p:tgtEl>
                                          <p:spTgt spid="74"/>
                                        </p:tgtEl>
                                        <p:attrNameLst>
                                          <p:attrName>r</p:attrName>
                                        </p:attrNameLst>
                                      </p:cBhvr>
                                    </p:animRot>
                                  </p:childTnLst>
                                </p:cTn>
                              </p:par>
                            </p:childTnLst>
                          </p:cTn>
                        </p:par>
                        <p:par>
                          <p:cTn id="19" fill="hold">
                            <p:stCondLst>
                              <p:cond delay="5500"/>
                            </p:stCondLst>
                            <p:childTnLst>
                              <p:par>
                                <p:cTn id="20" presetID="22" presetClass="entr" presetSubtype="8" fill="hold" nodeType="afterEffect">
                                  <p:stCondLst>
                                    <p:cond delay="50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1500"/>
                                        <p:tgtEl>
                                          <p:spTgt spid="68"/>
                                        </p:tgtEl>
                                      </p:cBhvr>
                                    </p:animEffect>
                                  </p:childTnLst>
                                </p:cTn>
                              </p:par>
                              <p:par>
                                <p:cTn id="23" presetID="42" presetClass="path" presetSubtype="0" accel="50000" decel="50000" fill="hold" nodeType="withEffect">
                                  <p:stCondLst>
                                    <p:cond delay="0"/>
                                  </p:stCondLst>
                                  <p:childTnLst>
                                    <p:animMotion origin="layout" path="M -0.775 -0.1331 L -0.55833 -0.13194 " pathEditMode="relative" rAng="0" ptsTypes="AA">
                                      <p:cBhvr>
                                        <p:cTn id="24" dur="2000" fill="hold"/>
                                        <p:tgtEl>
                                          <p:spTgt spid="74"/>
                                        </p:tgtEl>
                                        <p:attrNameLst>
                                          <p:attrName>ppt_x</p:attrName>
                                          <p:attrName>ppt_y</p:attrName>
                                        </p:attrNameLst>
                                      </p:cBhvr>
                                      <p:rCtr x="10833" y="46"/>
                                    </p:animMotion>
                                  </p:childTnLst>
                                </p:cTn>
                              </p:par>
                            </p:childTnLst>
                          </p:cTn>
                        </p:par>
                        <p:par>
                          <p:cTn id="25" fill="hold">
                            <p:stCondLst>
                              <p:cond delay="7500"/>
                            </p:stCondLst>
                            <p:childTnLst>
                              <p:par>
                                <p:cTn id="26" presetID="1" presetClass="entr" presetSubtype="0" fill="hold" grpId="0" nodeType="afterEffect">
                                  <p:stCondLst>
                                    <p:cond delay="0"/>
                                  </p:stCondLst>
                                  <p:childTnLst>
                                    <p:set>
                                      <p:cBhvr>
                                        <p:cTn id="27" dur="1" fill="hold">
                                          <p:stCondLst>
                                            <p:cond delay="0"/>
                                          </p:stCondLst>
                                        </p:cTn>
                                        <p:tgtEl>
                                          <p:spTgt spid="70"/>
                                        </p:tgtEl>
                                        <p:attrNameLst>
                                          <p:attrName>style.visibility</p:attrName>
                                        </p:attrNameLst>
                                      </p:cBhvr>
                                      <p:to>
                                        <p:strVal val="visible"/>
                                      </p:to>
                                    </p:set>
                                  </p:childTnLst>
                                </p:cTn>
                              </p:par>
                            </p:childTnLst>
                          </p:cTn>
                        </p:par>
                        <p:par>
                          <p:cTn id="28" fill="hold">
                            <p:stCondLst>
                              <p:cond delay="7500"/>
                            </p:stCondLst>
                            <p:childTnLst>
                              <p:par>
                                <p:cTn id="29" presetID="1" presetClass="exit" presetSubtype="0" fill="hold" grpId="1" nodeType="afterEffect">
                                  <p:stCondLst>
                                    <p:cond delay="4000"/>
                                  </p:stCondLst>
                                  <p:childTnLst>
                                    <p:set>
                                      <p:cBhvr>
                                        <p:cTn id="30" dur="1" fill="hold">
                                          <p:stCondLst>
                                            <p:cond delay="249"/>
                                          </p:stCondLst>
                                        </p:cTn>
                                        <p:tgtEl>
                                          <p:spTgt spid="70"/>
                                        </p:tgtEl>
                                        <p:attrNameLst>
                                          <p:attrName>style.visibility</p:attrName>
                                        </p:attrNameLst>
                                      </p:cBhvr>
                                      <p:to>
                                        <p:strVal val="hidden"/>
                                      </p:to>
                                    </p:set>
                                  </p:childTnLst>
                                </p:cTn>
                              </p:par>
                            </p:childTnLst>
                          </p:cTn>
                        </p:par>
                        <p:par>
                          <p:cTn id="31" fill="hold">
                            <p:stCondLst>
                              <p:cond delay="11750"/>
                            </p:stCondLst>
                            <p:childTnLst>
                              <p:par>
                                <p:cTn id="32" presetID="1" presetClass="entr" presetSubtype="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childTnLst>
                                </p:cTn>
                              </p:par>
                            </p:childTnLst>
                          </p:cTn>
                        </p:par>
                        <p:par>
                          <p:cTn id="34" fill="hold">
                            <p:stCondLst>
                              <p:cond delay="11750"/>
                            </p:stCondLst>
                            <p:childTnLst>
                              <p:par>
                                <p:cTn id="35" presetID="1" presetClass="exit" presetSubtype="0" fill="hold" grpId="1" nodeType="afterEffect">
                                  <p:stCondLst>
                                    <p:cond delay="4000"/>
                                  </p:stCondLst>
                                  <p:childTnLst>
                                    <p:set>
                                      <p:cBhvr>
                                        <p:cTn id="36" dur="1" fill="hold">
                                          <p:stCondLst>
                                            <p:cond delay="0"/>
                                          </p:stCondLst>
                                        </p:cTn>
                                        <p:tgtEl>
                                          <p:spTgt spid="71"/>
                                        </p:tgtEl>
                                        <p:attrNameLst>
                                          <p:attrName>style.visibility</p:attrName>
                                        </p:attrNameLst>
                                      </p:cBhvr>
                                      <p:to>
                                        <p:strVal val="hidden"/>
                                      </p:to>
                                    </p:set>
                                  </p:childTnLst>
                                </p:cTn>
                              </p:par>
                            </p:childTnLst>
                          </p:cTn>
                        </p:par>
                        <p:par>
                          <p:cTn id="37" fill="hold">
                            <p:stCondLst>
                              <p:cond delay="15750"/>
                            </p:stCondLst>
                            <p:childTnLst>
                              <p:par>
                                <p:cTn id="38" presetID="1"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childTnLst>
                                </p:cTn>
                              </p:par>
                            </p:childTnLst>
                          </p:cTn>
                        </p:par>
                        <p:par>
                          <p:cTn id="40" fill="hold">
                            <p:stCondLst>
                              <p:cond delay="15750"/>
                            </p:stCondLst>
                            <p:childTnLst>
                              <p:par>
                                <p:cTn id="41" presetID="42" presetClass="path" presetSubtype="0" accel="50000" decel="50000" fill="hold" nodeType="afterEffect">
                                  <p:stCondLst>
                                    <p:cond delay="0"/>
                                  </p:stCondLst>
                                  <p:childTnLst>
                                    <p:animMotion origin="layout" path="M -3.61111E-6 -2.59259E-6 L -0.24479 -0.21319 " pathEditMode="relative" rAng="0" ptsTypes="AA">
                                      <p:cBhvr>
                                        <p:cTn id="42" dur="1000" fill="hold"/>
                                        <p:tgtEl>
                                          <p:spTgt spid="78"/>
                                        </p:tgtEl>
                                        <p:attrNameLst>
                                          <p:attrName>ppt_x</p:attrName>
                                          <p:attrName>ppt_y</p:attrName>
                                        </p:attrNameLst>
                                      </p:cBhvr>
                                      <p:rCtr x="-12240" y="-10671"/>
                                    </p:animMotion>
                                  </p:childTnLst>
                                </p:cTn>
                              </p:par>
                            </p:childTnLst>
                          </p:cTn>
                        </p:par>
                        <p:par>
                          <p:cTn id="43" fill="hold">
                            <p:stCondLst>
                              <p:cond delay="16750"/>
                            </p:stCondLst>
                            <p:childTnLst>
                              <p:par>
                                <p:cTn id="44" presetID="1" presetClass="exit" presetSubtype="0" fill="hold" grpId="1" nodeType="afterEffect">
                                  <p:stCondLst>
                                    <p:cond delay="3000"/>
                                  </p:stCondLst>
                                  <p:childTnLst>
                                    <p:set>
                                      <p:cBhvr>
                                        <p:cTn id="45" dur="1" fill="hold">
                                          <p:stCondLst>
                                            <p:cond delay="0"/>
                                          </p:stCondLst>
                                        </p:cTn>
                                        <p:tgtEl>
                                          <p:spTgt spid="72"/>
                                        </p:tgtEl>
                                        <p:attrNameLst>
                                          <p:attrName>style.visibility</p:attrName>
                                        </p:attrNameLst>
                                      </p:cBhvr>
                                      <p:to>
                                        <p:strVal val="hidden"/>
                                      </p:to>
                                    </p:set>
                                  </p:childTnLst>
                                </p:cTn>
                              </p:par>
                            </p:childTnLst>
                          </p:cTn>
                        </p:par>
                        <p:par>
                          <p:cTn id="46" fill="hold">
                            <p:stCondLst>
                              <p:cond delay="19750"/>
                            </p:stCondLst>
                            <p:childTnLst>
                              <p:par>
                                <p:cTn id="47" presetID="42" presetClass="path" presetSubtype="0" accel="50000" decel="50000" fill="hold" nodeType="afterEffect">
                                  <p:stCondLst>
                                    <p:cond delay="0"/>
                                  </p:stCondLst>
                                  <p:childTnLst>
                                    <p:animMotion origin="layout" path="M -0.55833 -0.13194 L -0.025 -0.1331 " pathEditMode="relative" rAng="0" ptsTypes="AA">
                                      <p:cBhvr>
                                        <p:cTn id="48" dur="2000" fill="hold"/>
                                        <p:tgtEl>
                                          <p:spTgt spid="74"/>
                                        </p:tgtEl>
                                        <p:attrNameLst>
                                          <p:attrName>ppt_x</p:attrName>
                                          <p:attrName>ppt_y</p:attrName>
                                        </p:attrNameLst>
                                      </p:cBhvr>
                                      <p:rCtr x="26667" y="-69"/>
                                    </p:animMotion>
                                  </p:childTnLst>
                                </p:cTn>
                              </p:par>
                              <p:par>
                                <p:cTn id="49" presetID="22" presetClass="entr" presetSubtype="8"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2000"/>
                                        <p:tgtEl>
                                          <p:spTgt spid="73"/>
                                        </p:tgtEl>
                                      </p:cBhvr>
                                    </p:animEffect>
                                  </p:childTnLst>
                                </p:cTn>
                              </p:par>
                              <p:par>
                                <p:cTn id="52" presetID="1" presetClass="entr" presetSubtype="0" fill="hold" grpId="0" nodeType="withEffect">
                                  <p:stCondLst>
                                    <p:cond delay="500"/>
                                  </p:stCondLst>
                                  <p:childTnLst>
                                    <p:set>
                                      <p:cBhvr>
                                        <p:cTn id="53" dur="1" fill="hold">
                                          <p:stCondLst>
                                            <p:cond delay="0"/>
                                          </p:stCondLst>
                                        </p:cTn>
                                        <p:tgtEl>
                                          <p:spTgt spid="75"/>
                                        </p:tgtEl>
                                        <p:attrNameLst>
                                          <p:attrName>style.visibility</p:attrName>
                                        </p:attrNameLst>
                                      </p:cBhvr>
                                      <p:to>
                                        <p:strVal val="visible"/>
                                      </p:to>
                                    </p:set>
                                  </p:childTnLst>
                                </p:cTn>
                              </p:par>
                            </p:childTnLst>
                          </p:cTn>
                        </p:par>
                        <p:par>
                          <p:cTn id="54" fill="hold">
                            <p:stCondLst>
                              <p:cond delay="21750"/>
                            </p:stCondLst>
                            <p:childTnLst>
                              <p:par>
                                <p:cTn id="55" presetID="1" presetClass="exit" presetSubtype="0" fill="hold" grpId="1" nodeType="afterEffect">
                                  <p:stCondLst>
                                    <p:cond delay="2000"/>
                                  </p:stCondLst>
                                  <p:childTnLst>
                                    <p:set>
                                      <p:cBhvr>
                                        <p:cTn id="56" dur="1" fill="hold">
                                          <p:stCondLst>
                                            <p:cond delay="0"/>
                                          </p:stCondLst>
                                        </p:cTn>
                                        <p:tgtEl>
                                          <p:spTgt spid="75"/>
                                        </p:tgtEl>
                                        <p:attrNameLst>
                                          <p:attrName>style.visibility</p:attrName>
                                        </p:attrNameLst>
                                      </p:cBhvr>
                                      <p:to>
                                        <p:strVal val="hidden"/>
                                      </p:to>
                                    </p:set>
                                  </p:childTnLst>
                                </p:cTn>
                              </p:par>
                            </p:childTnLst>
                          </p:cTn>
                        </p:par>
                        <p:par>
                          <p:cTn id="57" fill="hold">
                            <p:stCondLst>
                              <p:cond delay="23750"/>
                            </p:stCondLst>
                            <p:childTnLst>
                              <p:par>
                                <p:cTn id="58" presetID="1" presetClass="entr" presetSubtype="0" fill="hold" grpId="0" nodeType="afterEffect">
                                  <p:stCondLst>
                                    <p:cond delay="0"/>
                                  </p:stCondLst>
                                  <p:childTnLst>
                                    <p:set>
                                      <p:cBhvr>
                                        <p:cTn id="59" dur="1" fill="hold">
                                          <p:stCondLst>
                                            <p:cond delay="0"/>
                                          </p:stCondLst>
                                        </p:cTn>
                                        <p:tgtEl>
                                          <p:spTgt spid="89"/>
                                        </p:tgtEl>
                                        <p:attrNameLst>
                                          <p:attrName>style.visibility</p:attrName>
                                        </p:attrNameLst>
                                      </p:cBhvr>
                                      <p:to>
                                        <p:strVal val="visible"/>
                                      </p:to>
                                    </p:set>
                                  </p:childTnLst>
                                </p:cTn>
                              </p:par>
                            </p:childTnLst>
                          </p:cTn>
                        </p:par>
                        <p:par>
                          <p:cTn id="60" fill="hold">
                            <p:stCondLst>
                              <p:cond delay="23750"/>
                            </p:stCondLst>
                            <p:childTnLst>
                              <p:par>
                                <p:cTn id="61" presetID="1" presetClass="exit" presetSubtype="0" fill="hold" nodeType="afterEffect">
                                  <p:stCondLst>
                                    <p:cond delay="0"/>
                                  </p:stCondLst>
                                  <p:childTnLst>
                                    <p:set>
                                      <p:cBhvr>
                                        <p:cTn id="62" dur="1" fill="hold">
                                          <p:stCondLst>
                                            <p:cond delay="0"/>
                                          </p:stCondLst>
                                        </p:cTn>
                                        <p:tgtEl>
                                          <p:spTgt spid="74"/>
                                        </p:tgtEl>
                                        <p:attrNameLst>
                                          <p:attrName>style.visibility</p:attrName>
                                        </p:attrNameLst>
                                      </p:cBhvr>
                                      <p:to>
                                        <p:strVal val="hidden"/>
                                      </p:to>
                                    </p:set>
                                  </p:childTnLst>
                                </p:cTn>
                              </p:par>
                            </p:childTnLst>
                          </p:cTn>
                        </p:par>
                        <p:par>
                          <p:cTn id="63" fill="hold">
                            <p:stCondLst>
                              <p:cond delay="23750"/>
                            </p:stCondLst>
                            <p:childTnLst>
                              <p:par>
                                <p:cTn id="64" presetID="1" presetClass="entr" presetSubtype="0" fill="hold" nodeType="afterEffect">
                                  <p:stCondLst>
                                    <p:cond delay="0"/>
                                  </p:stCondLst>
                                  <p:childTnLst>
                                    <p:set>
                                      <p:cBhvr>
                                        <p:cTn id="65" dur="1" fill="hold">
                                          <p:stCondLst>
                                            <p:cond delay="0"/>
                                          </p:stCondLst>
                                        </p:cTn>
                                        <p:tgtEl>
                                          <p:spTgt spid="88"/>
                                        </p:tgtEl>
                                        <p:attrNameLst>
                                          <p:attrName>style.visibility</p:attrName>
                                        </p:attrNameLst>
                                      </p:cBhvr>
                                      <p:to>
                                        <p:strVal val="visible"/>
                                      </p:to>
                                    </p:set>
                                  </p:childTnLst>
                                </p:cTn>
                              </p:par>
                            </p:childTnLst>
                          </p:cTn>
                        </p:par>
                        <p:par>
                          <p:cTn id="66" fill="hold">
                            <p:stCondLst>
                              <p:cond delay="23750"/>
                            </p:stCondLst>
                            <p:childTnLst>
                              <p:par>
                                <p:cTn id="67" presetID="2" presetClass="exit" presetSubtype="3" fill="hold" nodeType="afterEffect">
                                  <p:stCondLst>
                                    <p:cond delay="0"/>
                                  </p:stCondLst>
                                  <p:childTnLst>
                                    <p:anim calcmode="lin" valueType="num">
                                      <p:cBhvr additive="base">
                                        <p:cTn id="68" dur="2000"/>
                                        <p:tgtEl>
                                          <p:spTgt spid="88"/>
                                        </p:tgtEl>
                                        <p:attrNameLst>
                                          <p:attrName>ppt_x</p:attrName>
                                        </p:attrNameLst>
                                      </p:cBhvr>
                                      <p:tavLst>
                                        <p:tav tm="0">
                                          <p:val>
                                            <p:strVal val="ppt_x"/>
                                          </p:val>
                                        </p:tav>
                                        <p:tav tm="100000">
                                          <p:val>
                                            <p:strVal val="1+ppt_w/2"/>
                                          </p:val>
                                        </p:tav>
                                      </p:tavLst>
                                    </p:anim>
                                    <p:anim calcmode="lin" valueType="num">
                                      <p:cBhvr additive="base">
                                        <p:cTn id="69" dur="2000"/>
                                        <p:tgtEl>
                                          <p:spTgt spid="88"/>
                                        </p:tgtEl>
                                        <p:attrNameLst>
                                          <p:attrName>ppt_y</p:attrName>
                                        </p:attrNameLst>
                                      </p:cBhvr>
                                      <p:tavLst>
                                        <p:tav tm="0">
                                          <p:val>
                                            <p:strVal val="ppt_y"/>
                                          </p:val>
                                        </p:tav>
                                        <p:tav tm="100000">
                                          <p:val>
                                            <p:strVal val="0-ppt_h/2"/>
                                          </p:val>
                                        </p:tav>
                                      </p:tavLst>
                                    </p:anim>
                                    <p:set>
                                      <p:cBhvr>
                                        <p:cTn id="70" dur="1" fill="hold">
                                          <p:stCondLst>
                                            <p:cond delay="19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70" grpId="1"/>
      <p:bldP spid="71" grpId="0"/>
      <p:bldP spid="71" grpId="1"/>
      <p:bldP spid="72" grpId="0"/>
      <p:bldP spid="72" grpId="1"/>
      <p:bldP spid="75" grpId="0"/>
      <p:bldP spid="75" grpId="1"/>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914400" y="609600"/>
            <a:ext cx="6835602"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Updates to Rules Meant to </a:t>
            </a:r>
            <a:r>
              <a:rPr lang="en-US" sz="3200" b="1" dirty="0"/>
              <a:t>Protect</a:t>
            </a:r>
            <a:br>
              <a:rPr lang="en-US" sz="3200" b="1" dirty="0"/>
            </a:br>
            <a:r>
              <a:rPr lang="en-US" sz="3200" dirty="0"/>
              <a:t>Application Exclusion </a:t>
            </a:r>
            <a:r>
              <a:rPr lang="en-US" sz="3200" dirty="0" smtClean="0"/>
              <a:t>Zones On Field Borders</a:t>
            </a:r>
            <a:endParaRPr lang="en-US" sz="3200" dirty="0"/>
          </a:p>
        </p:txBody>
      </p:sp>
      <p:sp>
        <p:nvSpPr>
          <p:cNvPr id="34" name="Slide Number Placeholder 1"/>
          <p:cNvSpPr txBox="1">
            <a:spLocks/>
          </p:cNvSpPr>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smtClean="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BB24A9-E0A8-4FC3-800B-FC8C4AA358F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 name="Rectangle 34"/>
          <p:cNvSpPr/>
          <p:nvPr/>
        </p:nvSpPr>
        <p:spPr bwMode="auto">
          <a:xfrm>
            <a:off x="914400" y="4318629"/>
            <a:ext cx="7315200" cy="1828800"/>
          </a:xfrm>
          <a:prstGeom prst="rect">
            <a:avLst/>
          </a:prstGeom>
          <a:pattFill prst="trellis">
            <a:fgClr>
              <a:srgbClr val="92D050"/>
            </a:fgClr>
            <a:bgClr>
              <a:srgbClr val="00B050"/>
            </a:bgClr>
          </a:patt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a typeface="ＭＳ Ｐゴシック" pitchFamily="84" charset="-128"/>
            </a:endParaRPr>
          </a:p>
        </p:txBody>
      </p:sp>
      <p:sp>
        <p:nvSpPr>
          <p:cNvPr id="36" name="Rectangle 35"/>
          <p:cNvSpPr/>
          <p:nvPr/>
        </p:nvSpPr>
        <p:spPr bwMode="auto">
          <a:xfrm>
            <a:off x="914400" y="2514600"/>
            <a:ext cx="7315200" cy="1828800"/>
          </a:xfrm>
          <a:prstGeom prst="rect">
            <a:avLst/>
          </a:prstGeom>
          <a:solidFill>
            <a:srgbClr val="00B0F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a typeface="ＭＳ Ｐゴシック" pitchFamily="84" charset="-128"/>
            </a:endParaRPr>
          </a:p>
        </p:txBody>
      </p:sp>
      <p:sp>
        <p:nvSpPr>
          <p:cNvPr id="37" name="Rectangle 36"/>
          <p:cNvSpPr/>
          <p:nvPr/>
        </p:nvSpPr>
        <p:spPr bwMode="auto">
          <a:xfrm>
            <a:off x="914400" y="4332512"/>
            <a:ext cx="2314575" cy="914402"/>
          </a:xfrm>
          <a:prstGeom prst="rect">
            <a:avLst/>
          </a:prstGeom>
          <a:pattFill prst="smCheck">
            <a:fgClr>
              <a:srgbClr val="002060"/>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latin typeface="Arial" charset="0"/>
              <a:ea typeface="ＭＳ Ｐゴシック" pitchFamily="84" charset="-128"/>
            </a:endParaRPr>
          </a:p>
        </p:txBody>
      </p:sp>
      <p:sp>
        <p:nvSpPr>
          <p:cNvPr id="38" name="Rectangle 37"/>
          <p:cNvSpPr/>
          <p:nvPr/>
        </p:nvSpPr>
        <p:spPr bwMode="auto">
          <a:xfrm>
            <a:off x="914400" y="5246912"/>
            <a:ext cx="7315200" cy="914400"/>
          </a:xfrm>
          <a:prstGeom prst="rect">
            <a:avLst/>
          </a:prstGeom>
          <a:pattFill prst="smCheck">
            <a:fgClr>
              <a:srgbClr val="2D2D8A">
                <a:lumMod val="75000"/>
              </a:srgbClr>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a typeface="ＭＳ Ｐゴシック" pitchFamily="84" charset="-128"/>
            </a:endParaRPr>
          </a:p>
        </p:txBody>
      </p:sp>
      <p:sp>
        <p:nvSpPr>
          <p:cNvPr id="39" name="TextBox 38"/>
          <p:cNvSpPr txBox="1"/>
          <p:nvPr/>
        </p:nvSpPr>
        <p:spPr>
          <a:xfrm>
            <a:off x="3641286" y="2526048"/>
            <a:ext cx="4597838" cy="1569660"/>
          </a:xfrm>
          <a:prstGeom prst="rect">
            <a:avLst/>
          </a:prstGeom>
          <a:noFill/>
        </p:spPr>
        <p:txBody>
          <a:bodyPr wrap="square" rtlCol="0">
            <a:spAutoFit/>
          </a:bodyPr>
          <a:lstStyle/>
          <a:p>
            <a:pPr defTabSz="914400" eaLnBrk="0" fontAlgn="base" hangingPunct="0">
              <a:spcBef>
                <a:spcPct val="0"/>
              </a:spcBef>
              <a:spcAft>
                <a:spcPct val="0"/>
              </a:spcAft>
            </a:pPr>
            <a:r>
              <a:rPr lang="en-US" sz="2400" b="1" dirty="0" smtClean="0">
                <a:solidFill>
                  <a:srgbClr val="000000"/>
                </a:solidFill>
                <a:latin typeface="Arial" panose="020B0604020202020204" pitchFamily="34" charset="0"/>
                <a:ea typeface="ＭＳ Ｐゴシック" panose="020B0600070205080204" pitchFamily="34" charset="-128"/>
              </a:rPr>
              <a:t>SUSPEND!</a:t>
            </a:r>
          </a:p>
          <a:p>
            <a:pPr defTabSz="914400" eaLnBrk="0" fontAlgn="base" hangingPunct="0">
              <a:spcBef>
                <a:spcPct val="0"/>
              </a:spcBef>
              <a:spcAft>
                <a:spcPct val="0"/>
              </a:spcAft>
            </a:pPr>
            <a:r>
              <a:rPr lang="en-US" sz="2400" dirty="0" smtClean="0">
                <a:solidFill>
                  <a:srgbClr val="000000"/>
                </a:solidFill>
                <a:latin typeface="Arial" panose="020B0604020202020204" pitchFamily="34" charset="0"/>
                <a:ea typeface="ＭＳ Ｐゴシック" panose="020B0600070205080204" pitchFamily="34" charset="-128"/>
              </a:rPr>
              <a:t>There</a:t>
            </a:r>
            <a:r>
              <a:rPr lang="en-US" sz="2400" dirty="0">
                <a:solidFill>
                  <a:srgbClr val="000000"/>
                </a:solidFill>
                <a:latin typeface="Arial" panose="020B0604020202020204" pitchFamily="34" charset="0"/>
                <a:ea typeface="ＭＳ Ｐゴシック" panose="020B0600070205080204" pitchFamily="34" charset="-128"/>
              </a:rPr>
              <a:t> </a:t>
            </a:r>
            <a:r>
              <a:rPr lang="en-US" sz="2400" dirty="0" smtClean="0">
                <a:solidFill>
                  <a:srgbClr val="000000"/>
                </a:solidFill>
                <a:latin typeface="Arial" panose="020B0604020202020204" pitchFamily="34" charset="0"/>
                <a:ea typeface="ＭＳ Ｐゴシック" panose="020B0600070205080204" pitchFamily="34" charset="-128"/>
              </a:rPr>
              <a:t>are workers from the neighboring field in the AEZ, and they refuse to move!</a:t>
            </a:r>
            <a:endParaRPr lang="en-US" sz="2400" dirty="0">
              <a:solidFill>
                <a:srgbClr val="000000"/>
              </a:solidFill>
              <a:latin typeface="Arial" panose="020B0604020202020204" pitchFamily="34" charset="0"/>
              <a:ea typeface="ＭＳ Ｐゴシック" panose="020B0600070205080204" pitchFamily="34" charset="-128"/>
            </a:endParaRPr>
          </a:p>
        </p:txBody>
      </p:sp>
      <p:sp>
        <p:nvSpPr>
          <p:cNvPr id="40" name="TextBox 39"/>
          <p:cNvSpPr txBox="1"/>
          <p:nvPr/>
        </p:nvSpPr>
        <p:spPr>
          <a:xfrm>
            <a:off x="3614738" y="2526048"/>
            <a:ext cx="4619624" cy="1200329"/>
          </a:xfrm>
          <a:prstGeom prst="rect">
            <a:avLst/>
          </a:prstGeom>
          <a:noFill/>
        </p:spPr>
        <p:txBody>
          <a:bodyPr wrap="square" rtlCol="0">
            <a:spAutoFit/>
          </a:bodyPr>
          <a:lstStyle/>
          <a:p>
            <a:pPr defTabSz="914400" eaLnBrk="0" fontAlgn="base" hangingPunct="0">
              <a:spcBef>
                <a:spcPct val="0"/>
              </a:spcBef>
              <a:spcAft>
                <a:spcPct val="0"/>
              </a:spcAft>
            </a:pPr>
            <a:r>
              <a:rPr lang="en-US" sz="2400" b="1" dirty="0" smtClean="0">
                <a:solidFill>
                  <a:srgbClr val="000000"/>
                </a:solidFill>
                <a:latin typeface="Arial" panose="020B0604020202020204" pitchFamily="34" charset="0"/>
                <a:ea typeface="ＭＳ Ｐゴシック" panose="020B0600070205080204" pitchFamily="34" charset="-128"/>
              </a:rPr>
              <a:t>EVALUATE!</a:t>
            </a:r>
          </a:p>
          <a:p>
            <a:pPr defTabSz="914400" eaLnBrk="0" fontAlgn="base" hangingPunct="0">
              <a:spcBef>
                <a:spcPct val="0"/>
              </a:spcBef>
              <a:spcAft>
                <a:spcPct val="0"/>
              </a:spcAft>
            </a:pPr>
            <a:r>
              <a:rPr lang="en-US" sz="2400" dirty="0" smtClean="0">
                <a:solidFill>
                  <a:srgbClr val="000000"/>
                </a:solidFill>
                <a:latin typeface="Arial" panose="020B0604020202020204" pitchFamily="34" charset="0"/>
                <a:ea typeface="ＭＳ Ｐゴシック" panose="020B0600070205080204" pitchFamily="34" charset="-128"/>
              </a:rPr>
              <a:t>Can you ensure these workers won’t be contacted through drift?</a:t>
            </a:r>
            <a:endParaRPr lang="en-US" sz="2400" dirty="0">
              <a:solidFill>
                <a:srgbClr val="000000"/>
              </a:solidFill>
              <a:latin typeface="Arial" panose="020B0604020202020204" pitchFamily="34" charset="0"/>
              <a:ea typeface="ＭＳ Ｐゴシック" panose="020B0600070205080204" pitchFamily="34" charset="-128"/>
            </a:endParaRPr>
          </a:p>
        </p:txBody>
      </p:sp>
      <p:grpSp>
        <p:nvGrpSpPr>
          <p:cNvPr id="42" name="Group 41"/>
          <p:cNvGrpSpPr/>
          <p:nvPr/>
        </p:nvGrpSpPr>
        <p:grpSpPr>
          <a:xfrm>
            <a:off x="5438775" y="1209619"/>
            <a:ext cx="2590800" cy="1447800"/>
            <a:chOff x="5181600" y="1345886"/>
            <a:chExt cx="2590800" cy="1447800"/>
          </a:xfrm>
        </p:grpSpPr>
        <p:sp>
          <p:nvSpPr>
            <p:cNvPr id="43" name="Down Arrow 42"/>
            <p:cNvSpPr/>
            <p:nvPr/>
          </p:nvSpPr>
          <p:spPr bwMode="auto">
            <a:xfrm>
              <a:off x="5181600" y="1345886"/>
              <a:ext cx="2590800" cy="1447800"/>
            </a:xfrm>
            <a:prstGeom prst="downArrow">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charset="0"/>
                <a:ea typeface="ＭＳ Ｐゴシック" pitchFamily="84" charset="-128"/>
              </a:endParaRPr>
            </a:p>
          </p:txBody>
        </p:sp>
        <p:sp>
          <p:nvSpPr>
            <p:cNvPr id="50" name="TextBox 49"/>
            <p:cNvSpPr txBox="1"/>
            <p:nvPr/>
          </p:nvSpPr>
          <p:spPr>
            <a:xfrm>
              <a:off x="5943600" y="1524000"/>
              <a:ext cx="1066800" cy="461665"/>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rPr>
                <a:t>WIND</a:t>
              </a:r>
            </a:p>
          </p:txBody>
        </p:sp>
      </p:grpSp>
      <p:sp>
        <p:nvSpPr>
          <p:cNvPr id="51" name="TextBox 50"/>
          <p:cNvSpPr txBox="1"/>
          <p:nvPr/>
        </p:nvSpPr>
        <p:spPr>
          <a:xfrm>
            <a:off x="1133474" y="2737264"/>
            <a:ext cx="6781800" cy="1200329"/>
          </a:xfrm>
          <a:prstGeom prst="rect">
            <a:avLst/>
          </a:prstGeom>
          <a:noFill/>
        </p:spPr>
        <p:txBody>
          <a:bodyPr wrap="square" rtlCol="0">
            <a:spAutoFit/>
          </a:bodyPr>
          <a:lstStyle/>
          <a:p>
            <a:pPr defTabSz="914400" eaLnBrk="0" fontAlgn="base" hangingPunct="0">
              <a:spcBef>
                <a:spcPct val="0"/>
              </a:spcBef>
              <a:spcAft>
                <a:spcPct val="0"/>
              </a:spcAft>
            </a:pPr>
            <a:r>
              <a:rPr lang="en-US" sz="2400" dirty="0" smtClean="0">
                <a:solidFill>
                  <a:srgbClr val="000000"/>
                </a:solidFill>
                <a:latin typeface="Arial" panose="020B0604020202020204" pitchFamily="34" charset="0"/>
                <a:ea typeface="ＭＳ Ｐゴシック" panose="020B0600070205080204" pitchFamily="34" charset="-128"/>
              </a:rPr>
              <a:t>Yes, the wind is blowing away from the workers and I can ensure that my application will not contact the workers in the other field.</a:t>
            </a:r>
            <a:endParaRPr lang="en-US" sz="2400" dirty="0">
              <a:solidFill>
                <a:srgbClr val="000000"/>
              </a:solidFill>
              <a:latin typeface="Arial" panose="020B0604020202020204" pitchFamily="34" charset="0"/>
              <a:ea typeface="ＭＳ Ｐゴシック" panose="020B0600070205080204" pitchFamily="34" charset="-128"/>
            </a:endParaRPr>
          </a:p>
        </p:txBody>
      </p:sp>
      <p:sp>
        <p:nvSpPr>
          <p:cNvPr id="52" name="Rectangle 51"/>
          <p:cNvSpPr/>
          <p:nvPr/>
        </p:nvSpPr>
        <p:spPr bwMode="auto">
          <a:xfrm>
            <a:off x="3228975" y="4332512"/>
            <a:ext cx="5000625" cy="914402"/>
          </a:xfrm>
          <a:prstGeom prst="rect">
            <a:avLst/>
          </a:prstGeom>
          <a:pattFill prst="smCheck">
            <a:fgClr>
              <a:srgbClr val="002060"/>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latin typeface="Arial" charset="0"/>
              <a:ea typeface="ＭＳ Ｐゴシック" pitchFamily="84" charset="-128"/>
            </a:endParaRPr>
          </a:p>
        </p:txBody>
      </p:sp>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7316722" y="4794278"/>
            <a:ext cx="1825757" cy="1819670"/>
          </a:xfrm>
          <a:prstGeom prst="rect">
            <a:avLst/>
          </a:prstGeom>
          <a:noFill/>
          <a:ln>
            <a:noFill/>
          </a:ln>
        </p:spPr>
      </p:pic>
      <p:sp>
        <p:nvSpPr>
          <p:cNvPr id="54" name="TextBox 53"/>
          <p:cNvSpPr txBox="1"/>
          <p:nvPr/>
        </p:nvSpPr>
        <p:spPr>
          <a:xfrm>
            <a:off x="3620869" y="2538386"/>
            <a:ext cx="3524627" cy="461665"/>
          </a:xfrm>
          <a:prstGeom prst="rect">
            <a:avLst/>
          </a:prstGeom>
          <a:noFill/>
        </p:spPr>
        <p:txBody>
          <a:bodyPr wrap="square" rtlCol="0">
            <a:spAutoFit/>
          </a:bodyPr>
          <a:lstStyle/>
          <a:p>
            <a:pPr defTabSz="914400" eaLnBrk="0" fontAlgn="base" hangingPunct="0">
              <a:spcBef>
                <a:spcPct val="0"/>
              </a:spcBef>
              <a:spcAft>
                <a:spcPct val="0"/>
              </a:spcAft>
            </a:pPr>
            <a:r>
              <a:rPr lang="en-US" sz="2400" b="1" dirty="0" smtClean="0">
                <a:solidFill>
                  <a:srgbClr val="000000"/>
                </a:solidFill>
                <a:latin typeface="Arial" panose="020B0604020202020204" pitchFamily="34" charset="0"/>
                <a:ea typeface="ＭＳ Ｐゴシック" panose="020B0600070205080204" pitchFamily="34" charset="-128"/>
              </a:rPr>
              <a:t>Proceed with caution.</a:t>
            </a:r>
            <a:endParaRPr lang="en-US" sz="2400" b="1" dirty="0">
              <a:solidFill>
                <a:srgbClr val="000000"/>
              </a:solidFill>
              <a:latin typeface="Arial" panose="020B0604020202020204" pitchFamily="34" charset="0"/>
              <a:ea typeface="ＭＳ Ｐゴシック" panose="020B0600070205080204" pitchFamily="34" charset="-128"/>
            </a:endParaRPr>
          </a:p>
        </p:txBody>
      </p:sp>
      <p:sp>
        <p:nvSpPr>
          <p:cNvPr id="56" name="TextBox 55"/>
          <p:cNvSpPr txBox="1"/>
          <p:nvPr/>
        </p:nvSpPr>
        <p:spPr>
          <a:xfrm rot="16200000">
            <a:off x="-75105" y="3275111"/>
            <a:ext cx="1652185" cy="307777"/>
          </a:xfrm>
          <a:prstGeom prst="rect">
            <a:avLst/>
          </a:prstGeom>
          <a:noFill/>
        </p:spPr>
        <p:txBody>
          <a:bodyPr wrap="square" rtlCol="0">
            <a:spAutoFit/>
          </a:bodyPr>
          <a:lstStyle/>
          <a:p>
            <a:pPr algn="ctr" defTabSz="914400" eaLnBrk="0" fontAlgn="base" hangingPunct="0">
              <a:spcBef>
                <a:spcPct val="0"/>
              </a:spcBef>
              <a:spcAft>
                <a:spcPct val="0"/>
              </a:spcAft>
            </a:pPr>
            <a:r>
              <a:rPr lang="en-US" sz="1400" dirty="0" smtClean="0">
                <a:solidFill>
                  <a:srgbClr val="000000"/>
                </a:solidFill>
                <a:latin typeface="Arial" panose="020B0604020202020204" pitchFamily="34" charset="0"/>
                <a:ea typeface="ＭＳ Ｐゴシック" panose="020B0600070205080204" pitchFamily="34" charset="-128"/>
              </a:rPr>
              <a:t>Neighboring Field</a:t>
            </a:r>
            <a:endParaRPr lang="en-US" sz="1400" dirty="0">
              <a:solidFill>
                <a:srgbClr val="000000"/>
              </a:solidFill>
              <a:latin typeface="Arial" panose="020B0604020202020204" pitchFamily="34" charset="0"/>
              <a:ea typeface="ＭＳ Ｐゴシック" panose="020B0600070205080204" pitchFamily="34" charset="-128"/>
            </a:endParaRPr>
          </a:p>
        </p:txBody>
      </p:sp>
      <p:sp>
        <p:nvSpPr>
          <p:cNvPr id="57" name="TextBox 56"/>
          <p:cNvSpPr txBox="1"/>
          <p:nvPr/>
        </p:nvSpPr>
        <p:spPr>
          <a:xfrm rot="16200000">
            <a:off x="260449" y="5079140"/>
            <a:ext cx="1000125" cy="307777"/>
          </a:xfrm>
          <a:prstGeom prst="rect">
            <a:avLst/>
          </a:prstGeom>
          <a:noFill/>
        </p:spPr>
        <p:txBody>
          <a:bodyPr wrap="square" rtlCol="0">
            <a:spAutoFit/>
          </a:bodyPr>
          <a:lstStyle/>
          <a:p>
            <a:pPr algn="ctr" defTabSz="914400" eaLnBrk="0" fontAlgn="base" hangingPunct="0">
              <a:spcBef>
                <a:spcPct val="0"/>
              </a:spcBef>
              <a:spcAft>
                <a:spcPct val="0"/>
              </a:spcAft>
            </a:pPr>
            <a:r>
              <a:rPr lang="en-US" sz="1400" dirty="0" smtClean="0">
                <a:solidFill>
                  <a:srgbClr val="000000"/>
                </a:solidFill>
                <a:latin typeface="Arial" panose="020B0604020202020204" pitchFamily="34" charset="0"/>
                <a:ea typeface="ＭＳ Ｐゴシック" panose="020B0600070205080204" pitchFamily="34" charset="-128"/>
              </a:rPr>
              <a:t>Your Field</a:t>
            </a:r>
            <a:endParaRPr lang="en-US" sz="1400" dirty="0">
              <a:solidFill>
                <a:srgbClr val="000000"/>
              </a:solidFill>
              <a:latin typeface="Arial" panose="020B0604020202020204" pitchFamily="34" charset="0"/>
              <a:ea typeface="ＭＳ Ｐゴシック" panose="020B0600070205080204" pitchFamily="34" charset="-128"/>
            </a:endParaRPr>
          </a:p>
        </p:txBody>
      </p:sp>
      <p:pic>
        <p:nvPicPr>
          <p:cNvPr id="58" name="Picture 2" descr="https://s-media-cache-ak0.pinimg.com/236x/eb/d3/e6/ebd3e64714a4b453a10d8ab7173a4798.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900488" y="396431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s://s-media-cache-ak0.pinimg.com/236x/eb/d3/e6/ebd3e64714a4b453a10d8ab7173a4798.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357688" y="3968916"/>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648075" y="39624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s://s-media-cache-ak0.pinimg.com/236x/eb/d3/e6/ebd3e64714a4b453a10d8ab7173a4798.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143374" y="3961974"/>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https://s-media-cache-ak0.pinimg.com/236x/eb/d3/e6/ebd3e64714a4b453a10d8ab7173a4798.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572000" y="397788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p:cNvPicPr>
            <a:picLocks noChangeAspect="1"/>
          </p:cNvPicPr>
          <p:nvPr/>
        </p:nvPicPr>
        <p:blipFill>
          <a:blip r:embed="rId5"/>
          <a:stretch>
            <a:fillRect/>
          </a:stretch>
        </p:blipFill>
        <p:spPr>
          <a:xfrm rot="5400000">
            <a:off x="7671551" y="4360189"/>
            <a:ext cx="868732" cy="862921"/>
          </a:xfrm>
          <a:prstGeom prst="rect">
            <a:avLst/>
          </a:prstGeom>
        </p:spPr>
      </p:pic>
      <p:sp>
        <p:nvSpPr>
          <p:cNvPr id="64" name="TextBox 63"/>
          <p:cNvSpPr txBox="1"/>
          <p:nvPr/>
        </p:nvSpPr>
        <p:spPr>
          <a:xfrm>
            <a:off x="3588899" y="2514600"/>
            <a:ext cx="3430359" cy="1200329"/>
          </a:xfrm>
          <a:prstGeom prst="rect">
            <a:avLst/>
          </a:prstGeom>
          <a:noFill/>
        </p:spPr>
        <p:txBody>
          <a:bodyPr wrap="square" rtlCol="0">
            <a:spAutoFit/>
          </a:bodyPr>
          <a:lstStyle/>
          <a:p>
            <a:pPr defTabSz="914400" eaLnBrk="0" fontAlgn="base" hangingPunct="0">
              <a:spcBef>
                <a:spcPct val="0"/>
              </a:spcBef>
              <a:spcAft>
                <a:spcPct val="0"/>
              </a:spcAft>
            </a:pPr>
            <a:r>
              <a:rPr lang="en-US" sz="2400" b="1" dirty="0" smtClean="0">
                <a:solidFill>
                  <a:srgbClr val="000000"/>
                </a:solidFill>
                <a:latin typeface="Arial" panose="020B0604020202020204" pitchFamily="34" charset="0"/>
                <a:ea typeface="ＭＳ Ｐゴシック" panose="020B0600070205080204" pitchFamily="34" charset="-128"/>
              </a:rPr>
              <a:t>When the application is finished the AEZ no longer exists.</a:t>
            </a:r>
            <a:endParaRPr lang="en-US" sz="2400" b="1" dirty="0">
              <a:solidFill>
                <a:srgbClr val="000000"/>
              </a:solidFill>
              <a:latin typeface="Arial" panose="020B0604020202020204" pitchFamily="34" charset="0"/>
              <a:ea typeface="ＭＳ Ｐゴシック" panose="020B0600070205080204" pitchFamily="34" charset="-128"/>
            </a:endParaRPr>
          </a:p>
        </p:txBody>
      </p:sp>
      <p:sp>
        <p:nvSpPr>
          <p:cNvPr id="5" name="Date Placeholder 4"/>
          <p:cNvSpPr>
            <a:spLocks noGrp="1"/>
          </p:cNvSpPr>
          <p:nvPr>
            <p:ph type="dt" sz="half" idx="10"/>
          </p:nvPr>
        </p:nvSpPr>
        <p:spPr/>
        <p:txBody>
          <a:bodyPr/>
          <a:lstStyle/>
          <a:p>
            <a:r>
              <a:rPr lang="en-US" smtClean="0"/>
              <a:t>6/7/2016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8009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75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par>
                                <p:cTn id="8" presetID="42" presetClass="path" presetSubtype="0" accel="50000" decel="50000" fill="hold" nodeType="withEffect">
                                  <p:stCondLst>
                                    <p:cond delay="500"/>
                                  </p:stCondLst>
                                  <p:childTnLst>
                                    <p:animMotion origin="layout" path="M 0 -2.96296E-6 L -0.775 -0.00208 " pathEditMode="relative" rAng="0" ptsTypes="AA">
                                      <p:cBhvr>
                                        <p:cTn id="9" dur="2000" fill="hold"/>
                                        <p:tgtEl>
                                          <p:spTgt spid="53"/>
                                        </p:tgtEl>
                                        <p:attrNameLst>
                                          <p:attrName>ppt_x</p:attrName>
                                          <p:attrName>ppt_y</p:attrName>
                                        </p:attrNameLst>
                                      </p:cBhvr>
                                      <p:rCtr x="-38750" y="-116"/>
                                    </p:animMotion>
                                  </p:childTnLst>
                                </p:cTn>
                              </p:par>
                            </p:childTnLst>
                          </p:cTn>
                        </p:par>
                        <p:par>
                          <p:cTn id="10" fill="hold">
                            <p:stCondLst>
                              <p:cond delay="2500"/>
                            </p:stCondLst>
                            <p:childTnLst>
                              <p:par>
                                <p:cTn id="11" presetID="8" presetClass="emph" presetSubtype="0" fill="hold" nodeType="afterEffect">
                                  <p:stCondLst>
                                    <p:cond delay="0"/>
                                  </p:stCondLst>
                                  <p:childTnLst>
                                    <p:animRot by="5400000">
                                      <p:cBhvr>
                                        <p:cTn id="12" dur="500" fill="hold"/>
                                        <p:tgtEl>
                                          <p:spTgt spid="53"/>
                                        </p:tgtEl>
                                        <p:attrNameLst>
                                          <p:attrName>r</p:attrName>
                                        </p:attrNameLst>
                                      </p:cBhvr>
                                    </p:animRot>
                                  </p:childTnLst>
                                </p:cTn>
                              </p:par>
                            </p:childTnLst>
                          </p:cTn>
                        </p:par>
                        <p:par>
                          <p:cTn id="13" fill="hold">
                            <p:stCondLst>
                              <p:cond delay="3000"/>
                            </p:stCondLst>
                            <p:childTnLst>
                              <p:par>
                                <p:cTn id="14" presetID="42" presetClass="path" presetSubtype="0" accel="50000" decel="50000" fill="hold" nodeType="afterEffect">
                                  <p:stCondLst>
                                    <p:cond delay="0"/>
                                  </p:stCondLst>
                                  <p:childTnLst>
                                    <p:animMotion origin="layout" path="M -0.775 -0.00208 L -0.775 -0.1331 " pathEditMode="relative" rAng="0" ptsTypes="AA">
                                      <p:cBhvr>
                                        <p:cTn id="15" dur="2000" fill="hold"/>
                                        <p:tgtEl>
                                          <p:spTgt spid="53"/>
                                        </p:tgtEl>
                                        <p:attrNameLst>
                                          <p:attrName>ppt_x</p:attrName>
                                          <p:attrName>ppt_y</p:attrName>
                                        </p:attrNameLst>
                                      </p:cBhvr>
                                      <p:rCtr x="0" y="-6551"/>
                                    </p:animMotion>
                                  </p:childTnLst>
                                </p:cTn>
                              </p:par>
                            </p:childTnLst>
                          </p:cTn>
                        </p:par>
                        <p:par>
                          <p:cTn id="16" fill="hold">
                            <p:stCondLst>
                              <p:cond delay="5000"/>
                            </p:stCondLst>
                            <p:childTnLst>
                              <p:par>
                                <p:cTn id="17" presetID="8" presetClass="emph" presetSubtype="0" fill="hold" nodeType="afterEffect">
                                  <p:stCondLst>
                                    <p:cond delay="0"/>
                                  </p:stCondLst>
                                  <p:childTnLst>
                                    <p:animRot by="5400000">
                                      <p:cBhvr>
                                        <p:cTn id="18" dur="500" fill="hold"/>
                                        <p:tgtEl>
                                          <p:spTgt spid="53"/>
                                        </p:tgtEl>
                                        <p:attrNameLst>
                                          <p:attrName>r</p:attrName>
                                        </p:attrNameLst>
                                      </p:cBhvr>
                                    </p:animRot>
                                  </p:childTnLst>
                                </p:cTn>
                              </p:par>
                            </p:childTnLst>
                          </p:cTn>
                        </p:par>
                        <p:par>
                          <p:cTn id="19" fill="hold">
                            <p:stCondLst>
                              <p:cond delay="5500"/>
                            </p:stCondLst>
                            <p:childTnLst>
                              <p:par>
                                <p:cTn id="20" presetID="22" presetClass="entr" presetSubtype="8" fill="hold" nodeType="afterEffect">
                                  <p:stCondLst>
                                    <p:cond delay="50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1500"/>
                                        <p:tgtEl>
                                          <p:spTgt spid="37"/>
                                        </p:tgtEl>
                                      </p:cBhvr>
                                    </p:animEffect>
                                  </p:childTnLst>
                                </p:cTn>
                              </p:par>
                              <p:par>
                                <p:cTn id="23" presetID="42" presetClass="path" presetSubtype="0" accel="50000" decel="50000" fill="hold" nodeType="withEffect">
                                  <p:stCondLst>
                                    <p:cond delay="0"/>
                                  </p:stCondLst>
                                  <p:childTnLst>
                                    <p:animMotion origin="layout" path="M -0.775 -0.1331 L -0.55833 -0.13194 " pathEditMode="relative" rAng="0" ptsTypes="AA">
                                      <p:cBhvr>
                                        <p:cTn id="24" dur="2000" fill="hold"/>
                                        <p:tgtEl>
                                          <p:spTgt spid="53"/>
                                        </p:tgtEl>
                                        <p:attrNameLst>
                                          <p:attrName>ppt_x</p:attrName>
                                          <p:attrName>ppt_y</p:attrName>
                                        </p:attrNameLst>
                                      </p:cBhvr>
                                      <p:rCtr x="10833" y="46"/>
                                    </p:animMotion>
                                  </p:childTnLst>
                                </p:cTn>
                              </p:par>
                            </p:childTnLst>
                          </p:cTn>
                        </p:par>
                        <p:par>
                          <p:cTn id="25" fill="hold">
                            <p:stCondLst>
                              <p:cond delay="7500"/>
                            </p:stCondLst>
                            <p:childTnLst>
                              <p:par>
                                <p:cTn id="26" presetID="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par>
                          <p:cTn id="28" fill="hold">
                            <p:stCondLst>
                              <p:cond delay="7500"/>
                            </p:stCondLst>
                            <p:childTnLst>
                              <p:par>
                                <p:cTn id="29" presetID="1" presetClass="exit" presetSubtype="0" fill="hold" grpId="1" nodeType="afterEffect">
                                  <p:stCondLst>
                                    <p:cond delay="4000"/>
                                  </p:stCondLst>
                                  <p:childTnLst>
                                    <p:set>
                                      <p:cBhvr>
                                        <p:cTn id="30" dur="1" fill="hold">
                                          <p:stCondLst>
                                            <p:cond delay="249"/>
                                          </p:stCondLst>
                                        </p:cTn>
                                        <p:tgtEl>
                                          <p:spTgt spid="39"/>
                                        </p:tgtEl>
                                        <p:attrNameLst>
                                          <p:attrName>style.visibility</p:attrName>
                                        </p:attrNameLst>
                                      </p:cBhvr>
                                      <p:to>
                                        <p:strVal val="hidden"/>
                                      </p:to>
                                    </p:set>
                                  </p:childTnLst>
                                </p:cTn>
                              </p:par>
                            </p:childTnLst>
                          </p:cTn>
                        </p:par>
                        <p:par>
                          <p:cTn id="31" fill="hold">
                            <p:stCondLst>
                              <p:cond delay="11750"/>
                            </p:stCondLst>
                            <p:childTnLst>
                              <p:par>
                                <p:cTn id="32" presetID="1"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childTnLst>
                          </p:cTn>
                        </p:par>
                        <p:par>
                          <p:cTn id="34" fill="hold">
                            <p:stCondLst>
                              <p:cond delay="11750"/>
                            </p:stCondLst>
                            <p:childTnLst>
                              <p:par>
                                <p:cTn id="35" presetID="1" presetClass="entr" presetSubtype="0" fill="hold" nodeType="afterEffect">
                                  <p:stCondLst>
                                    <p:cond delay="1500"/>
                                  </p:stCondLst>
                                  <p:childTnLst>
                                    <p:set>
                                      <p:cBhvr>
                                        <p:cTn id="36" dur="1" fill="hold">
                                          <p:stCondLst>
                                            <p:cond delay="0"/>
                                          </p:stCondLst>
                                        </p:cTn>
                                        <p:tgtEl>
                                          <p:spTgt spid="42"/>
                                        </p:tgtEl>
                                        <p:attrNameLst>
                                          <p:attrName>style.visibility</p:attrName>
                                        </p:attrNameLst>
                                      </p:cBhvr>
                                      <p:to>
                                        <p:strVal val="visible"/>
                                      </p:to>
                                    </p:set>
                                  </p:childTnLst>
                                </p:cTn>
                              </p:par>
                            </p:childTnLst>
                          </p:cTn>
                        </p:par>
                        <p:par>
                          <p:cTn id="37" fill="hold">
                            <p:stCondLst>
                              <p:cond delay="13250"/>
                            </p:stCondLst>
                            <p:childTnLst>
                              <p:par>
                                <p:cTn id="38" presetID="1" presetClass="exit" presetSubtype="0" fill="hold" grpId="1" nodeType="afterEffect">
                                  <p:stCondLst>
                                    <p:cond delay="4000"/>
                                  </p:stCondLst>
                                  <p:childTnLst>
                                    <p:set>
                                      <p:cBhvr>
                                        <p:cTn id="39" dur="1" fill="hold">
                                          <p:stCondLst>
                                            <p:cond delay="0"/>
                                          </p:stCondLst>
                                        </p:cTn>
                                        <p:tgtEl>
                                          <p:spTgt spid="40"/>
                                        </p:tgtEl>
                                        <p:attrNameLst>
                                          <p:attrName>style.visibility</p:attrName>
                                        </p:attrNameLst>
                                      </p:cBhvr>
                                      <p:to>
                                        <p:strVal val="hidden"/>
                                      </p:to>
                                    </p:set>
                                  </p:childTnLst>
                                </p:cTn>
                              </p:par>
                            </p:childTnLst>
                          </p:cTn>
                        </p:par>
                        <p:par>
                          <p:cTn id="40" fill="hold">
                            <p:stCondLst>
                              <p:cond delay="17250"/>
                            </p:stCondLst>
                            <p:childTnLst>
                              <p:par>
                                <p:cTn id="41" presetID="1"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par>
                          <p:cTn id="43" fill="hold">
                            <p:stCondLst>
                              <p:cond delay="17250"/>
                            </p:stCondLst>
                            <p:childTnLst>
                              <p:par>
                                <p:cTn id="44" presetID="1" presetClass="exit" presetSubtype="0" fill="hold" grpId="1" nodeType="afterEffect">
                                  <p:stCondLst>
                                    <p:cond delay="4000"/>
                                  </p:stCondLst>
                                  <p:childTnLst>
                                    <p:set>
                                      <p:cBhvr>
                                        <p:cTn id="45" dur="1" fill="hold">
                                          <p:stCondLst>
                                            <p:cond delay="0"/>
                                          </p:stCondLst>
                                        </p:cTn>
                                        <p:tgtEl>
                                          <p:spTgt spid="51"/>
                                        </p:tgtEl>
                                        <p:attrNameLst>
                                          <p:attrName>style.visibility</p:attrName>
                                        </p:attrNameLst>
                                      </p:cBhvr>
                                      <p:to>
                                        <p:strVal val="hidden"/>
                                      </p:to>
                                    </p:set>
                                  </p:childTnLst>
                                </p:cTn>
                              </p:par>
                            </p:childTnLst>
                          </p:cTn>
                        </p:par>
                        <p:par>
                          <p:cTn id="46" fill="hold">
                            <p:stCondLst>
                              <p:cond delay="21250"/>
                            </p:stCondLst>
                            <p:childTnLst>
                              <p:par>
                                <p:cTn id="47" presetID="42" presetClass="path" presetSubtype="0" accel="50000" decel="50000" fill="hold" nodeType="afterEffect">
                                  <p:stCondLst>
                                    <p:cond delay="0"/>
                                  </p:stCondLst>
                                  <p:childTnLst>
                                    <p:animMotion origin="layout" path="M -0.55833 -0.13194 L -0.025 -0.1331 " pathEditMode="relative" rAng="0" ptsTypes="AA">
                                      <p:cBhvr>
                                        <p:cTn id="48" dur="2000" fill="hold"/>
                                        <p:tgtEl>
                                          <p:spTgt spid="53"/>
                                        </p:tgtEl>
                                        <p:attrNameLst>
                                          <p:attrName>ppt_x</p:attrName>
                                          <p:attrName>ppt_y</p:attrName>
                                        </p:attrNameLst>
                                      </p:cBhvr>
                                      <p:rCtr x="26667" y="-69"/>
                                    </p:animMotion>
                                  </p:childTnLst>
                                </p:cTn>
                              </p:par>
                              <p:par>
                                <p:cTn id="49" presetID="22" presetClass="entr" presetSubtype="8"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2000"/>
                                        <p:tgtEl>
                                          <p:spTgt spid="52"/>
                                        </p:tgtEl>
                                      </p:cBhvr>
                                    </p:animEffect>
                                  </p:childTnLst>
                                </p:cTn>
                              </p:par>
                              <p:par>
                                <p:cTn id="52" presetID="1" presetClass="entr" presetSubtype="0" fill="hold" grpId="0" nodeType="withEffect">
                                  <p:stCondLst>
                                    <p:cond delay="500"/>
                                  </p:stCondLst>
                                  <p:childTnLst>
                                    <p:set>
                                      <p:cBhvr>
                                        <p:cTn id="53" dur="1" fill="hold">
                                          <p:stCondLst>
                                            <p:cond delay="0"/>
                                          </p:stCondLst>
                                        </p:cTn>
                                        <p:tgtEl>
                                          <p:spTgt spid="54"/>
                                        </p:tgtEl>
                                        <p:attrNameLst>
                                          <p:attrName>style.visibility</p:attrName>
                                        </p:attrNameLst>
                                      </p:cBhvr>
                                      <p:to>
                                        <p:strVal val="visible"/>
                                      </p:to>
                                    </p:set>
                                  </p:childTnLst>
                                </p:cTn>
                              </p:par>
                            </p:childTnLst>
                          </p:cTn>
                        </p:par>
                        <p:par>
                          <p:cTn id="54" fill="hold">
                            <p:stCondLst>
                              <p:cond delay="23250"/>
                            </p:stCondLst>
                            <p:childTnLst>
                              <p:par>
                                <p:cTn id="55" presetID="1" presetClass="exit" presetSubtype="0" fill="hold" nodeType="afterEffect">
                                  <p:stCondLst>
                                    <p:cond delay="2000"/>
                                  </p:stCondLst>
                                  <p:childTnLst>
                                    <p:set>
                                      <p:cBhvr>
                                        <p:cTn id="56" dur="1" fill="hold">
                                          <p:stCondLst>
                                            <p:cond delay="0"/>
                                          </p:stCondLst>
                                        </p:cTn>
                                        <p:tgtEl>
                                          <p:spTgt spid="53"/>
                                        </p:tgtEl>
                                        <p:attrNameLst>
                                          <p:attrName>style.visibility</p:attrName>
                                        </p:attrNameLst>
                                      </p:cBhvr>
                                      <p:to>
                                        <p:strVal val="hidden"/>
                                      </p:to>
                                    </p:set>
                                  </p:childTnLst>
                                </p:cTn>
                              </p:par>
                            </p:childTnLst>
                          </p:cTn>
                        </p:par>
                        <p:par>
                          <p:cTn id="57" fill="hold">
                            <p:stCondLst>
                              <p:cond delay="25250"/>
                            </p:stCondLst>
                            <p:childTnLst>
                              <p:par>
                                <p:cTn id="58" presetID="1" presetClass="entr" presetSubtype="0"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childTnLst>
                                </p:cTn>
                              </p:par>
                            </p:childTnLst>
                          </p:cTn>
                        </p:par>
                        <p:par>
                          <p:cTn id="60" fill="hold">
                            <p:stCondLst>
                              <p:cond delay="25250"/>
                            </p:stCondLst>
                            <p:childTnLst>
                              <p:par>
                                <p:cTn id="61" presetID="1" presetClass="exit" presetSubtype="0" fill="hold" grpId="1" nodeType="afterEffect">
                                  <p:stCondLst>
                                    <p:cond delay="0"/>
                                  </p:stCondLst>
                                  <p:childTnLst>
                                    <p:set>
                                      <p:cBhvr>
                                        <p:cTn id="62" dur="1" fill="hold">
                                          <p:stCondLst>
                                            <p:cond delay="0"/>
                                          </p:stCondLst>
                                        </p:cTn>
                                        <p:tgtEl>
                                          <p:spTgt spid="54"/>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childTnLst>
                          </p:cTn>
                        </p:par>
                        <p:par>
                          <p:cTn id="65" fill="hold">
                            <p:stCondLst>
                              <p:cond delay="25250"/>
                            </p:stCondLst>
                            <p:childTnLst>
                              <p:par>
                                <p:cTn id="66" presetID="2" presetClass="exit" presetSubtype="3" fill="hold" nodeType="afterEffect">
                                  <p:stCondLst>
                                    <p:cond delay="0"/>
                                  </p:stCondLst>
                                  <p:childTnLst>
                                    <p:anim calcmode="lin" valueType="num">
                                      <p:cBhvr additive="base">
                                        <p:cTn id="67" dur="2000"/>
                                        <p:tgtEl>
                                          <p:spTgt spid="63"/>
                                        </p:tgtEl>
                                        <p:attrNameLst>
                                          <p:attrName>ppt_x</p:attrName>
                                        </p:attrNameLst>
                                      </p:cBhvr>
                                      <p:tavLst>
                                        <p:tav tm="0">
                                          <p:val>
                                            <p:strVal val="ppt_x"/>
                                          </p:val>
                                        </p:tav>
                                        <p:tav tm="100000">
                                          <p:val>
                                            <p:strVal val="1+ppt_w/2"/>
                                          </p:val>
                                        </p:tav>
                                      </p:tavLst>
                                    </p:anim>
                                    <p:anim calcmode="lin" valueType="num">
                                      <p:cBhvr additive="base">
                                        <p:cTn id="68" dur="2000"/>
                                        <p:tgtEl>
                                          <p:spTgt spid="63"/>
                                        </p:tgtEl>
                                        <p:attrNameLst>
                                          <p:attrName>ppt_y</p:attrName>
                                        </p:attrNameLst>
                                      </p:cBhvr>
                                      <p:tavLst>
                                        <p:tav tm="0">
                                          <p:val>
                                            <p:strVal val="ppt_y"/>
                                          </p:val>
                                        </p:tav>
                                        <p:tav tm="100000">
                                          <p:val>
                                            <p:strVal val="0-ppt_h/2"/>
                                          </p:val>
                                        </p:tav>
                                      </p:tavLst>
                                    </p:anim>
                                    <p:set>
                                      <p:cBhvr>
                                        <p:cTn id="69" dur="1" fill="hold">
                                          <p:stCondLst>
                                            <p:cond delay="19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39" grpId="1"/>
      <p:bldP spid="40" grpId="0"/>
      <p:bldP spid="40" grpId="1"/>
      <p:bldP spid="51" grpId="0"/>
      <p:bldP spid="51" grpId="1"/>
      <p:bldP spid="54" grpId="0"/>
      <p:bldP spid="54" grpId="1"/>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Updates to Rules </a:t>
            </a:r>
            <a:r>
              <a:rPr lang="en-US" dirty="0"/>
              <a:t>Meant to </a:t>
            </a:r>
            <a:r>
              <a:rPr lang="en-US" b="1" dirty="0"/>
              <a:t>Protect</a:t>
            </a:r>
            <a:r>
              <a:rPr lang="en-US" dirty="0"/>
              <a:t/>
            </a:r>
            <a:br>
              <a:rPr lang="en-US" dirty="0"/>
            </a:br>
            <a:r>
              <a:rPr lang="en-US" dirty="0" smtClean="0"/>
              <a:t>Early Entry Workers</a:t>
            </a:r>
            <a:endParaRPr lang="en-US" dirty="0"/>
          </a:p>
        </p:txBody>
      </p:sp>
      <p:sp>
        <p:nvSpPr>
          <p:cNvPr id="3" name="Content Placeholder 2"/>
          <p:cNvSpPr>
            <a:spLocks noGrp="1"/>
          </p:cNvSpPr>
          <p:nvPr>
            <p:ph idx="1"/>
          </p:nvPr>
        </p:nvSpPr>
        <p:spPr/>
        <p:txBody>
          <a:bodyPr/>
          <a:lstStyle/>
          <a:p>
            <a:r>
              <a:rPr lang="en-US" sz="2400" dirty="0"/>
              <a:t>Early-Entry Workers must now be informed of:</a:t>
            </a:r>
          </a:p>
          <a:p>
            <a:pPr lvl="1"/>
            <a:r>
              <a:rPr lang="en-US" sz="2000" dirty="0"/>
              <a:t>information about the pesticide application </a:t>
            </a:r>
          </a:p>
          <a:p>
            <a:pPr lvl="1"/>
            <a:r>
              <a:rPr lang="en-US" sz="2000" dirty="0"/>
              <a:t>specific task to be performed  </a:t>
            </a:r>
          </a:p>
          <a:p>
            <a:pPr lvl="1"/>
            <a:r>
              <a:rPr lang="en-US" sz="2000" dirty="0"/>
              <a:t>amount of time that the worker is allowed to remain in the treated area </a:t>
            </a:r>
          </a:p>
          <a:p>
            <a:pPr lvl="1"/>
            <a:r>
              <a:rPr lang="en-US" sz="2000" dirty="0"/>
              <a:t>the PPE required by the label </a:t>
            </a:r>
          </a:p>
          <a:p>
            <a:endParaRPr lang="en-US" dirty="0"/>
          </a:p>
        </p:txBody>
      </p:sp>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620332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Updates to Rules </a:t>
            </a:r>
            <a:r>
              <a:rPr lang="en-US" dirty="0"/>
              <a:t>Meant to </a:t>
            </a:r>
            <a:r>
              <a:rPr lang="en-US" b="1" dirty="0"/>
              <a:t>Protect</a:t>
            </a:r>
            <a:r>
              <a:rPr lang="en-US" dirty="0"/>
              <a:t/>
            </a:r>
            <a:br>
              <a:rPr lang="en-US" dirty="0"/>
            </a:br>
            <a:r>
              <a:rPr lang="en-US" dirty="0" smtClean="0"/>
              <a:t>Respiratory Protection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6160002"/>
              </p:ext>
            </p:extLst>
          </p:nvPr>
        </p:nvGraphicFramePr>
        <p:xfrm>
          <a:off x="609599" y="2160590"/>
          <a:ext cx="7195458" cy="4399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184962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Meant to </a:t>
            </a:r>
            <a:r>
              <a:rPr lang="en-US" b="1" dirty="0" smtClean="0"/>
              <a:t>Mitigate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4800377"/>
              </p:ext>
            </p:extLst>
          </p:nvPr>
        </p:nvGraphicFramePr>
        <p:xfrm>
          <a:off x="609599" y="2160590"/>
          <a:ext cx="7630886"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932072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Updates to Rules </a:t>
            </a:r>
            <a:r>
              <a:rPr lang="en-US" dirty="0"/>
              <a:t>Meant to </a:t>
            </a:r>
            <a:r>
              <a:rPr lang="en-US" b="1" dirty="0" smtClean="0"/>
              <a:t>Mitigate</a:t>
            </a:r>
            <a:br>
              <a:rPr lang="en-US" b="1" dirty="0" smtClean="0"/>
            </a:br>
            <a:r>
              <a:rPr lang="en-US" dirty="0" smtClean="0"/>
              <a:t>Decontamination Supplies</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a:t>Specific requirements for Water for Decontamination:</a:t>
            </a:r>
          </a:p>
          <a:p>
            <a:pPr lvl="1"/>
            <a:r>
              <a:rPr lang="en-US" sz="1800" dirty="0"/>
              <a:t>1 </a:t>
            </a:r>
            <a:r>
              <a:rPr lang="en-US" sz="1800" dirty="0" smtClean="0"/>
              <a:t>gallons per worker</a:t>
            </a:r>
            <a:endParaRPr lang="en-US" sz="1800" dirty="0"/>
          </a:p>
          <a:p>
            <a:pPr lvl="1"/>
            <a:r>
              <a:rPr lang="en-US" sz="1800" dirty="0"/>
              <a:t>3 gallons </a:t>
            </a:r>
            <a:r>
              <a:rPr lang="en-US" sz="1800" dirty="0" smtClean="0"/>
              <a:t>per handler or early-entry </a:t>
            </a:r>
            <a:r>
              <a:rPr lang="en-US" sz="1800" dirty="0"/>
              <a:t>worker; </a:t>
            </a:r>
            <a:endParaRPr lang="en-US" sz="1800" dirty="0" smtClean="0"/>
          </a:p>
          <a:p>
            <a:pPr lvl="1"/>
            <a:r>
              <a:rPr lang="en-US" sz="1800" dirty="0"/>
              <a:t>M</a:t>
            </a:r>
            <a:r>
              <a:rPr lang="en-US" sz="1800" dirty="0" smtClean="0"/>
              <a:t>easured </a:t>
            </a:r>
            <a:r>
              <a:rPr lang="en-US" sz="1800" dirty="0"/>
              <a:t>at the beginning of the work period</a:t>
            </a:r>
          </a:p>
          <a:p>
            <a:r>
              <a:rPr lang="en-US" sz="2000" dirty="0"/>
              <a:t>If handler is mixing/loading a product that requires eye protection, </a:t>
            </a:r>
            <a:r>
              <a:rPr lang="en-US" sz="2000" dirty="0" err="1"/>
              <a:t>eyeflush</a:t>
            </a:r>
            <a:r>
              <a:rPr lang="en-US" sz="2000" dirty="0"/>
              <a:t> water must be immediately available at the mix/load site for handler eye flushing </a:t>
            </a:r>
          </a:p>
          <a:p>
            <a:r>
              <a:rPr lang="en-US" sz="2000" dirty="0"/>
              <a:t>If applicator is using a product that requires eye protection, one pint of water must be immediately available to each applicator</a:t>
            </a:r>
          </a:p>
          <a:p>
            <a:endParaRPr lang="en-US" dirty="0"/>
          </a:p>
        </p:txBody>
      </p:sp>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836337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Revised WPS</a:t>
            </a:r>
            <a:endParaRPr lang="en-US" dirty="0"/>
          </a:p>
        </p:txBody>
      </p:sp>
      <p:sp>
        <p:nvSpPr>
          <p:cNvPr id="3" name="Content Placeholder 2"/>
          <p:cNvSpPr>
            <a:spLocks noGrp="1"/>
          </p:cNvSpPr>
          <p:nvPr>
            <p:ph idx="1"/>
          </p:nvPr>
        </p:nvSpPr>
        <p:spPr>
          <a:xfrm>
            <a:off x="609599" y="2160590"/>
            <a:ext cx="7614557" cy="3880773"/>
          </a:xfrm>
        </p:spPr>
        <p:txBody>
          <a:bodyPr>
            <a:normAutofit/>
          </a:bodyPr>
          <a:lstStyle/>
          <a:p>
            <a:r>
              <a:rPr lang="en-US" sz="2800" dirty="0"/>
              <a:t>Improve occupational protections </a:t>
            </a:r>
          </a:p>
          <a:p>
            <a:r>
              <a:rPr lang="en-US" sz="2800" dirty="0"/>
              <a:t>Reduce acute occupational pesticide exposures and incidents</a:t>
            </a:r>
          </a:p>
          <a:p>
            <a:r>
              <a:rPr lang="en-US" sz="2800" dirty="0"/>
              <a:t>Reorganize and streamline the rule </a:t>
            </a:r>
          </a:p>
          <a:p>
            <a:r>
              <a:rPr lang="en-US" sz="2800" dirty="0"/>
              <a:t>Address concerns related to 1992 WPS </a:t>
            </a:r>
          </a:p>
        </p:txBody>
      </p:sp>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084530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Updates to Rules Meant to </a:t>
            </a:r>
            <a:r>
              <a:rPr lang="en-US" b="1" dirty="0"/>
              <a:t>Mitigate</a:t>
            </a:r>
            <a:r>
              <a:rPr lang="en-US" dirty="0"/>
              <a:t/>
            </a:r>
            <a:br>
              <a:rPr lang="en-US" dirty="0"/>
            </a:br>
            <a:r>
              <a:rPr lang="en-US" dirty="0" smtClean="0"/>
              <a:t>Information to Medical Personnel</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808566343"/>
              </p:ext>
            </p:extLst>
          </p:nvPr>
        </p:nvGraphicFramePr>
        <p:xfrm>
          <a:off x="609600" y="2387727"/>
          <a:ext cx="7467600" cy="4207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e Placeholder 7"/>
          <p:cNvSpPr>
            <a:spLocks noGrp="1"/>
          </p:cNvSpPr>
          <p:nvPr>
            <p:ph type="dt" sz="half" idx="10"/>
          </p:nvPr>
        </p:nvSpPr>
        <p:spPr/>
        <p:txBody>
          <a:bodyPr/>
          <a:lstStyle/>
          <a:p>
            <a:r>
              <a:rPr lang="en-US" smtClean="0"/>
              <a:t>6/7/2016</a:t>
            </a:r>
            <a:endParaRPr lang="en-US" dirty="0"/>
          </a:p>
        </p:txBody>
      </p:sp>
      <p:sp>
        <p:nvSpPr>
          <p:cNvPr id="9" name="Slide Number Placeholder 8"/>
          <p:cNvSpPr>
            <a:spLocks noGrp="1"/>
          </p:cNvSpPr>
          <p:nvPr>
            <p:ph type="sldNum" sz="quarter" idx="12"/>
          </p:nvPr>
        </p:nvSpPr>
        <p:spPr/>
        <p:txBody>
          <a:bodyPr/>
          <a:lstStyle/>
          <a:p>
            <a:fld id="{6FF9F0C5-380F-41C2-899A-BAC0F0927E16}" type="slidenum">
              <a:rPr lang="en-US" smtClean="0"/>
              <a:t>20</a:t>
            </a:fld>
            <a:endParaRPr lang="en-US" dirty="0"/>
          </a:p>
        </p:txBody>
      </p:sp>
    </p:spTree>
    <p:extLst>
      <p:ext uri="{BB962C8B-B14F-4D97-AF65-F5344CB8AC3E}">
        <p14:creationId xmlns:p14="http://schemas.microsoft.com/office/powerpoint/2010/main" val="899353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4014279"/>
              </p:ext>
            </p:extLst>
          </p:nvPr>
        </p:nvGraphicFramePr>
        <p:xfrm>
          <a:off x="1"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066631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normAutofit/>
          </a:bodyPr>
          <a:lstStyle/>
          <a:p>
            <a:r>
              <a:rPr lang="en-US" sz="2800" dirty="0"/>
              <a:t>www2.epa.gov/pesticide-worker-safety</a:t>
            </a:r>
          </a:p>
          <a:p>
            <a:endParaRPr lang="en-US" sz="2800" dirty="0"/>
          </a:p>
          <a:p>
            <a:r>
              <a:rPr lang="en-US" sz="2800" dirty="0"/>
              <a:t>www.pesticideresources.org</a:t>
            </a:r>
          </a:p>
        </p:txBody>
      </p:sp>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22510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5" name="Content Placeholder 4"/>
          <p:cNvSpPr>
            <a:spLocks noGrp="1"/>
          </p:cNvSpPr>
          <p:nvPr>
            <p:ph idx="1"/>
          </p:nvPr>
        </p:nvSpPr>
        <p:spPr/>
        <p:txBody>
          <a:bodyPr/>
          <a:lstStyle/>
          <a:p>
            <a:r>
              <a:rPr lang="en-US" sz="2000" dirty="0" smtClean="0"/>
              <a:t>EPA Headquarters </a:t>
            </a:r>
          </a:p>
          <a:p>
            <a:pPr lvl="1"/>
            <a:r>
              <a:rPr lang="en-US" sz="1800" dirty="0"/>
              <a:t>Richard </a:t>
            </a:r>
            <a:r>
              <a:rPr lang="en-US" sz="1800" dirty="0" smtClean="0"/>
              <a:t>Pont</a:t>
            </a:r>
          </a:p>
          <a:p>
            <a:pPr lvl="2"/>
            <a:r>
              <a:rPr lang="en-US" sz="1600" dirty="0" smtClean="0"/>
              <a:t>pont.richard@epa.gov</a:t>
            </a:r>
            <a:endParaRPr lang="en-US" sz="1600" dirty="0"/>
          </a:p>
          <a:p>
            <a:pPr lvl="1"/>
            <a:r>
              <a:rPr lang="en-US" sz="1800" dirty="0"/>
              <a:t>Nancy </a:t>
            </a:r>
            <a:r>
              <a:rPr lang="en-US" sz="1800" dirty="0" smtClean="0"/>
              <a:t>Fitz </a:t>
            </a:r>
          </a:p>
          <a:p>
            <a:pPr lvl="2"/>
            <a:r>
              <a:rPr lang="en-US" sz="1600" dirty="0" smtClean="0"/>
              <a:t>fitz.nancy@epa.gov</a:t>
            </a:r>
            <a:endParaRPr lang="en-US" sz="1600" dirty="0"/>
          </a:p>
          <a:p>
            <a:r>
              <a:rPr lang="en-US" sz="2000" dirty="0" smtClean="0"/>
              <a:t>EPA Regional Contact</a:t>
            </a:r>
          </a:p>
          <a:p>
            <a:pPr lvl="1"/>
            <a:endParaRPr lang="en-US" dirty="0" smtClean="0"/>
          </a:p>
          <a:p>
            <a:pPr lvl="1"/>
            <a:endParaRPr lang="en-US" dirty="0"/>
          </a:p>
        </p:txBody>
      </p:sp>
      <p:sp>
        <p:nvSpPr>
          <p:cNvPr id="11" name="Date Placeholder 10"/>
          <p:cNvSpPr>
            <a:spLocks noGrp="1"/>
          </p:cNvSpPr>
          <p:nvPr>
            <p:ph type="dt" sz="half" idx="10"/>
          </p:nvPr>
        </p:nvSpPr>
        <p:spPr/>
        <p:txBody>
          <a:bodyPr/>
          <a:lstStyle/>
          <a:p>
            <a:r>
              <a:rPr lang="en-US" smtClean="0"/>
              <a:t>6/7/2016</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722646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Principles of the Worker Protection Standard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4303990"/>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e Placeholder 7"/>
          <p:cNvSpPr>
            <a:spLocks noGrp="1"/>
          </p:cNvSpPr>
          <p:nvPr>
            <p:ph type="dt" sz="half" idx="10"/>
          </p:nvPr>
        </p:nvSpPr>
        <p:spPr/>
        <p:txBody>
          <a:bodyPr/>
          <a:lstStyle/>
          <a:p>
            <a:r>
              <a:rPr lang="en-US" smtClean="0"/>
              <a:t>6/7/2016</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556902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Meant to </a:t>
            </a:r>
            <a:r>
              <a:rPr lang="en-US" b="1" dirty="0" smtClean="0"/>
              <a:t>Inform</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3952283"/>
              </p:ext>
            </p:extLst>
          </p:nvPr>
        </p:nvGraphicFramePr>
        <p:xfrm>
          <a:off x="609599" y="2160590"/>
          <a:ext cx="759822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070166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Meant to </a:t>
            </a:r>
            <a:r>
              <a:rPr lang="en-US" b="1" dirty="0" smtClean="0"/>
              <a:t>Inform</a:t>
            </a:r>
            <a:r>
              <a:rPr lang="en-US" dirty="0" smtClean="0"/>
              <a:t/>
            </a:r>
            <a:br>
              <a:rPr lang="en-US" dirty="0" smtClean="0"/>
            </a:br>
            <a:r>
              <a:rPr lang="en-US" dirty="0" smtClean="0"/>
              <a:t>Updates to Pesticide Safety Training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0586158"/>
              </p:ext>
            </p:extLst>
          </p:nvPr>
        </p:nvGraphicFramePr>
        <p:xfrm>
          <a:off x="0" y="2160590"/>
          <a:ext cx="9143999" cy="4240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873723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Rules Meant to </a:t>
            </a:r>
            <a:r>
              <a:rPr lang="en-US" b="1" dirty="0"/>
              <a:t>Inform</a:t>
            </a:r>
            <a:r>
              <a:rPr lang="en-US" dirty="0"/>
              <a:t/>
            </a:r>
            <a:br>
              <a:rPr lang="en-US" dirty="0"/>
            </a:br>
            <a:r>
              <a:rPr lang="en-US" dirty="0"/>
              <a:t>Updates </a:t>
            </a:r>
            <a:r>
              <a:rPr lang="en-US" dirty="0" smtClean="0"/>
              <a:t>for Trainers / Training of Handlers or Workers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0936319"/>
              </p:ext>
            </p:extLst>
          </p:nvPr>
        </p:nvGraphicFramePr>
        <p:xfrm>
          <a:off x="-1" y="2160588"/>
          <a:ext cx="9144001" cy="4403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613730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Rules Meant to </a:t>
            </a:r>
            <a:r>
              <a:rPr lang="en-US" b="1" dirty="0"/>
              <a:t>Inform</a:t>
            </a:r>
            <a:r>
              <a:rPr lang="en-US" dirty="0"/>
              <a:t/>
            </a:r>
            <a:br>
              <a:rPr lang="en-US" dirty="0"/>
            </a:br>
            <a:r>
              <a:rPr lang="en-US" dirty="0"/>
              <a:t>Updates </a:t>
            </a:r>
            <a:r>
              <a:rPr lang="en-US" dirty="0" smtClean="0"/>
              <a:t>to Posted Safety Information</a:t>
            </a:r>
            <a:endParaRPr lang="en-US" dirty="0"/>
          </a:p>
        </p:txBody>
      </p:sp>
      <p:sp>
        <p:nvSpPr>
          <p:cNvPr id="3" name="Content Placeholder 2"/>
          <p:cNvSpPr>
            <a:spLocks noGrp="1"/>
          </p:cNvSpPr>
          <p:nvPr>
            <p:ph sz="half" idx="1"/>
          </p:nvPr>
        </p:nvSpPr>
        <p:spPr/>
        <p:txBody>
          <a:bodyPr/>
          <a:lstStyle/>
          <a:p>
            <a:r>
              <a:rPr lang="en-US" sz="2400" dirty="0"/>
              <a:t>SDS for all pesticides applied </a:t>
            </a:r>
            <a:r>
              <a:rPr lang="en-US" sz="2400" dirty="0" smtClean="0"/>
              <a:t>must </a:t>
            </a:r>
            <a:r>
              <a:rPr lang="en-US" sz="2400" dirty="0"/>
              <a:t>be kept in a location </a:t>
            </a:r>
            <a:r>
              <a:rPr lang="en-US" sz="2400" b="1" dirty="0"/>
              <a:t>accessible to workers and handlers</a:t>
            </a:r>
          </a:p>
          <a:p>
            <a:endParaRPr lang="en-US" dirty="0"/>
          </a:p>
        </p:txBody>
      </p:sp>
      <p:pic>
        <p:nvPicPr>
          <p:cNvPr id="7" name="Content Placeholder 6"/>
          <p:cNvPicPr>
            <a:picLocks noGrp="1" noChangeAspect="1"/>
          </p:cNvPicPr>
          <p:nvPr>
            <p:ph sz="half" idx="2"/>
          </p:nvPr>
        </p:nvPicPr>
        <p:blipFill>
          <a:blip r:embed="rId3"/>
          <a:stretch>
            <a:fillRect/>
          </a:stretch>
        </p:blipFill>
        <p:spPr>
          <a:xfrm>
            <a:off x="3868738" y="2711133"/>
            <a:ext cx="3089275" cy="2780347"/>
          </a:xfrm>
          <a:prstGeom prst="rect">
            <a:avLst/>
          </a:prstGeom>
        </p:spPr>
      </p:pic>
      <p:sp>
        <p:nvSpPr>
          <p:cNvPr id="8" name="Date Placeholder 7"/>
          <p:cNvSpPr>
            <a:spLocks noGrp="1"/>
          </p:cNvSpPr>
          <p:nvPr>
            <p:ph type="dt" sz="half" idx="10"/>
          </p:nvPr>
        </p:nvSpPr>
        <p:spPr/>
        <p:txBody>
          <a:bodyPr/>
          <a:lstStyle/>
          <a:p>
            <a:r>
              <a:rPr lang="en-US" smtClean="0"/>
              <a:t>6/7/2016</a:t>
            </a:r>
            <a:endParaRPr lang="en-US" dirty="0"/>
          </a:p>
        </p:txBody>
      </p:sp>
      <p:sp>
        <p:nvSpPr>
          <p:cNvPr id="9" name="Slide Number Placeholder 8"/>
          <p:cNvSpPr>
            <a:spLocks noGrp="1"/>
          </p:cNvSpPr>
          <p:nvPr>
            <p:ph type="sldNum" sz="quarter" idx="12"/>
          </p:nvPr>
        </p:nvSpPr>
        <p:spPr/>
        <p:txBody>
          <a:bodyPr/>
          <a:lstStyle/>
          <a:p>
            <a:fld id="{6FF9F0C5-380F-41C2-899A-BAC0F0927E16}" type="slidenum">
              <a:rPr lang="en-US" smtClean="0"/>
              <a:t>7</a:t>
            </a:fld>
            <a:endParaRPr lang="en-US" dirty="0"/>
          </a:p>
        </p:txBody>
      </p:sp>
    </p:spTree>
    <p:extLst>
      <p:ext uri="{BB962C8B-B14F-4D97-AF65-F5344CB8AC3E}">
        <p14:creationId xmlns:p14="http://schemas.microsoft.com/office/powerpoint/2010/main" val="39210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Rules Meant to </a:t>
            </a:r>
            <a:r>
              <a:rPr lang="en-US" b="1" dirty="0"/>
              <a:t>Inform</a:t>
            </a:r>
            <a:r>
              <a:rPr lang="en-US" dirty="0"/>
              <a:t/>
            </a:r>
            <a:br>
              <a:rPr lang="en-US" dirty="0"/>
            </a:br>
            <a:r>
              <a:rPr lang="en-US" dirty="0"/>
              <a:t>Updates </a:t>
            </a:r>
            <a:r>
              <a:rPr lang="en-US" dirty="0" smtClean="0"/>
              <a:t>to Pesticide Recordkeeping</a:t>
            </a:r>
            <a:endParaRPr lang="en-US" dirty="0"/>
          </a:p>
        </p:txBody>
      </p:sp>
      <p:sp>
        <p:nvSpPr>
          <p:cNvPr id="3" name="Content Placeholder 2"/>
          <p:cNvSpPr>
            <a:spLocks noGrp="1"/>
          </p:cNvSpPr>
          <p:nvPr>
            <p:ph idx="1"/>
          </p:nvPr>
        </p:nvSpPr>
        <p:spPr/>
        <p:txBody>
          <a:bodyPr>
            <a:normAutofit fontScale="32500" lnSpcReduction="20000"/>
          </a:bodyPr>
          <a:lstStyle/>
          <a:p>
            <a:r>
              <a:rPr lang="en-US" sz="7400" dirty="0"/>
              <a:t>Workers/Handlers must be able to obtain information about pesticide applications and SDS sheets that occurred when they are/were employed</a:t>
            </a:r>
          </a:p>
          <a:p>
            <a:r>
              <a:rPr lang="en-US" sz="7400" dirty="0"/>
              <a:t>Worker/Handler may also designate a person in writing to have access to this information</a:t>
            </a:r>
          </a:p>
          <a:p>
            <a:r>
              <a:rPr lang="en-US" sz="7400" dirty="0"/>
              <a:t>Facilities must now keep pesticide application records, SDS, training records for two years</a:t>
            </a:r>
          </a:p>
          <a:p>
            <a:endParaRPr lang="en-US" dirty="0"/>
          </a:p>
        </p:txBody>
      </p:sp>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592206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Rules Meant to </a:t>
            </a:r>
            <a:r>
              <a:rPr lang="en-US" b="1" dirty="0"/>
              <a:t>Inform</a:t>
            </a:r>
            <a:r>
              <a:rPr lang="en-US" dirty="0"/>
              <a:t/>
            </a:r>
            <a:br>
              <a:rPr lang="en-US" dirty="0"/>
            </a:br>
            <a:r>
              <a:rPr lang="en-US" dirty="0"/>
              <a:t>Updates for Pesticide </a:t>
            </a:r>
            <a:r>
              <a:rPr lang="en-US" dirty="0" smtClean="0"/>
              <a:t>Application Posting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7855104"/>
              </p:ext>
            </p:extLst>
          </p:nvPr>
        </p:nvGraphicFramePr>
        <p:xfrm>
          <a:off x="609599" y="2160590"/>
          <a:ext cx="6721930" cy="4468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en-US" smtClean="0"/>
              <a:t>6/7/2016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794384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EE3204B-3A7B-449D-9BEE-94FEFC511A46}">
  <ds:schemaRefs>
    <ds:schemaRef ds:uri="ESRI.ArcGIS.Mapping.OfficeIntegration.PowerPointInfo"/>
  </ds:schemaRefs>
</ds:datastoreItem>
</file>

<file path=customXml/itemProps10.xml><?xml version="1.0" encoding="utf-8"?>
<ds:datastoreItem xmlns:ds="http://schemas.openxmlformats.org/officeDocument/2006/customXml" ds:itemID="{968251C1-9332-4159-B5C5-2B36E1E04525}">
  <ds:schemaRefs>
    <ds:schemaRef ds:uri="ESRI.ArcGIS.Mapping.OfficeIntegration.PowerPointInfo"/>
  </ds:schemaRefs>
</ds:datastoreItem>
</file>

<file path=customXml/itemProps11.xml><?xml version="1.0" encoding="utf-8"?>
<ds:datastoreItem xmlns:ds="http://schemas.openxmlformats.org/officeDocument/2006/customXml" ds:itemID="{709C481A-A1DC-4BDB-BCD3-D4A0BA9F62B5}">
  <ds:schemaRefs>
    <ds:schemaRef ds:uri="ESRI.ArcGIS.Mapping.OfficeIntegration.PowerPointInfo"/>
  </ds:schemaRefs>
</ds:datastoreItem>
</file>

<file path=customXml/itemProps12.xml><?xml version="1.0" encoding="utf-8"?>
<ds:datastoreItem xmlns:ds="http://schemas.openxmlformats.org/officeDocument/2006/customXml" ds:itemID="{A05B1D4E-1C44-4258-9E75-8DC36C07C93C}">
  <ds:schemaRefs>
    <ds:schemaRef ds:uri="ESRI.ArcGIS.Mapping.OfficeIntegration.PowerPointInfo"/>
  </ds:schemaRefs>
</ds:datastoreItem>
</file>

<file path=customXml/itemProps13.xml><?xml version="1.0" encoding="utf-8"?>
<ds:datastoreItem xmlns:ds="http://schemas.openxmlformats.org/officeDocument/2006/customXml" ds:itemID="{CE047AF4-83F4-4CCF-906A-CB809402DC1D}">
  <ds:schemaRefs>
    <ds:schemaRef ds:uri="ESRI.ArcGIS.Mapping.OfficeIntegration.PowerPointInfo"/>
  </ds:schemaRefs>
</ds:datastoreItem>
</file>

<file path=customXml/itemProps14.xml><?xml version="1.0" encoding="utf-8"?>
<ds:datastoreItem xmlns:ds="http://schemas.openxmlformats.org/officeDocument/2006/customXml" ds:itemID="{DFDE40D4-0D27-49EA-A658-97986ACD85FB}">
  <ds:schemaRefs>
    <ds:schemaRef ds:uri="ESRI.ArcGIS.Mapping.OfficeIntegration.PowerPointInfo"/>
  </ds:schemaRefs>
</ds:datastoreItem>
</file>

<file path=customXml/itemProps15.xml><?xml version="1.0" encoding="utf-8"?>
<ds:datastoreItem xmlns:ds="http://schemas.openxmlformats.org/officeDocument/2006/customXml" ds:itemID="{BF801500-ACEC-4AAD-925F-40AD10FE901D}">
  <ds:schemaRefs>
    <ds:schemaRef ds:uri="ESRI.ArcGIS.Mapping.OfficeIntegration.PowerPointInfo"/>
  </ds:schemaRefs>
</ds:datastoreItem>
</file>

<file path=customXml/itemProps16.xml><?xml version="1.0" encoding="utf-8"?>
<ds:datastoreItem xmlns:ds="http://schemas.openxmlformats.org/officeDocument/2006/customXml" ds:itemID="{549202AB-72B5-44A4-8AD7-22D17BAC6295}">
  <ds:schemaRefs>
    <ds:schemaRef ds:uri="ESRI.ArcGIS.Mapping.OfficeIntegration.PowerPointInfo"/>
  </ds:schemaRefs>
</ds:datastoreItem>
</file>

<file path=customXml/itemProps17.xml><?xml version="1.0" encoding="utf-8"?>
<ds:datastoreItem xmlns:ds="http://schemas.openxmlformats.org/officeDocument/2006/customXml" ds:itemID="{6948A031-6CB0-4D29-A70C-8C29A2EAD141}">
  <ds:schemaRefs>
    <ds:schemaRef ds:uri="ESRI.ArcGIS.Mapping.OfficeIntegration.PowerPointInfo"/>
  </ds:schemaRefs>
</ds:datastoreItem>
</file>

<file path=customXml/itemProps18.xml><?xml version="1.0" encoding="utf-8"?>
<ds:datastoreItem xmlns:ds="http://schemas.openxmlformats.org/officeDocument/2006/customXml" ds:itemID="{01CE9AEA-4CDA-4C75-8042-5607AA1169BD}">
  <ds:schemaRefs>
    <ds:schemaRef ds:uri="ESRI.ArcGIS.Mapping.OfficeIntegration.PowerPointInfo"/>
  </ds:schemaRefs>
</ds:datastoreItem>
</file>

<file path=customXml/itemProps19.xml><?xml version="1.0" encoding="utf-8"?>
<ds:datastoreItem xmlns:ds="http://schemas.openxmlformats.org/officeDocument/2006/customXml" ds:itemID="{43643E91-F7BC-4092-AF50-ECBD19CE7D9C}">
  <ds:schemaRefs>
    <ds:schemaRef ds:uri="ESRI.ArcGIS.Mapping.OfficeIntegration.PowerPointInfo"/>
  </ds:schemaRefs>
</ds:datastoreItem>
</file>

<file path=customXml/itemProps2.xml><?xml version="1.0" encoding="utf-8"?>
<ds:datastoreItem xmlns:ds="http://schemas.openxmlformats.org/officeDocument/2006/customXml" ds:itemID="{FDAEB2E7-A3F7-48E4-A70C-907AF5F95FAE}">
  <ds:schemaRefs>
    <ds:schemaRef ds:uri="ESRI.ArcGIS.Mapping.OfficeIntegration.PowerPointInfo"/>
  </ds:schemaRefs>
</ds:datastoreItem>
</file>

<file path=customXml/itemProps20.xml><?xml version="1.0" encoding="utf-8"?>
<ds:datastoreItem xmlns:ds="http://schemas.openxmlformats.org/officeDocument/2006/customXml" ds:itemID="{A6807F1B-10BA-4986-B4F0-1FEFB2DEE1A1}">
  <ds:schemaRefs>
    <ds:schemaRef ds:uri="ESRI.ArcGIS.Mapping.OfficeIntegration.PowerPointInfo"/>
  </ds:schemaRefs>
</ds:datastoreItem>
</file>

<file path=customXml/itemProps21.xml><?xml version="1.0" encoding="utf-8"?>
<ds:datastoreItem xmlns:ds="http://schemas.openxmlformats.org/officeDocument/2006/customXml" ds:itemID="{322E64A0-8E9C-4310-BEBA-B6455F67C54F}">
  <ds:schemaRefs>
    <ds:schemaRef ds:uri="ESRI.ArcGIS.Mapping.OfficeIntegration.PowerPointInfo"/>
  </ds:schemaRefs>
</ds:datastoreItem>
</file>

<file path=customXml/itemProps22.xml><?xml version="1.0" encoding="utf-8"?>
<ds:datastoreItem xmlns:ds="http://schemas.openxmlformats.org/officeDocument/2006/customXml" ds:itemID="{4F44D9B3-90F8-4A74-98B3-4C32E4FA5AD0}">
  <ds:schemaRefs>
    <ds:schemaRef ds:uri="ESRI.ArcGIS.Mapping.OfficeIntegration.PowerPointInfo"/>
  </ds:schemaRefs>
</ds:datastoreItem>
</file>

<file path=customXml/itemProps23.xml><?xml version="1.0" encoding="utf-8"?>
<ds:datastoreItem xmlns:ds="http://schemas.openxmlformats.org/officeDocument/2006/customXml" ds:itemID="{D9AA8B82-D145-40C5-BEBC-9786D8FCB732}">
  <ds:schemaRefs>
    <ds:schemaRef ds:uri="ESRI.ArcGIS.Mapping.OfficeIntegration.PowerPointInfo"/>
  </ds:schemaRefs>
</ds:datastoreItem>
</file>

<file path=customXml/itemProps24.xml><?xml version="1.0" encoding="utf-8"?>
<ds:datastoreItem xmlns:ds="http://schemas.openxmlformats.org/officeDocument/2006/customXml" ds:itemID="{3C25EFBE-6F6B-4035-813D-0F920E0C643C}">
  <ds:schemaRefs>
    <ds:schemaRef ds:uri="ESRI.ArcGIS.Mapping.OfficeIntegration.PowerPointInfo"/>
  </ds:schemaRefs>
</ds:datastoreItem>
</file>

<file path=customXml/itemProps25.xml><?xml version="1.0" encoding="utf-8"?>
<ds:datastoreItem xmlns:ds="http://schemas.openxmlformats.org/officeDocument/2006/customXml" ds:itemID="{56C5B21E-87E7-465A-9B28-96B629341668}">
  <ds:schemaRefs>
    <ds:schemaRef ds:uri="ESRI.ArcGIS.Mapping.OfficeIntegration.PowerPointInfo"/>
  </ds:schemaRefs>
</ds:datastoreItem>
</file>

<file path=customXml/itemProps26.xml><?xml version="1.0" encoding="utf-8"?>
<ds:datastoreItem xmlns:ds="http://schemas.openxmlformats.org/officeDocument/2006/customXml" ds:itemID="{E823A741-7C25-44D6-8BA7-AC5787479F37}">
  <ds:schemaRefs>
    <ds:schemaRef ds:uri="ESRI.ArcGIS.Mapping.OfficeIntegration.PowerPointInfo"/>
  </ds:schemaRefs>
</ds:datastoreItem>
</file>

<file path=customXml/itemProps27.xml><?xml version="1.0" encoding="utf-8"?>
<ds:datastoreItem xmlns:ds="http://schemas.openxmlformats.org/officeDocument/2006/customXml" ds:itemID="{2DB37660-5170-473D-B5E8-9E9464F771CD}">
  <ds:schemaRefs>
    <ds:schemaRef ds:uri="ESRI.ArcGIS.Mapping.OfficeIntegration.PowerPointInfo"/>
  </ds:schemaRefs>
</ds:datastoreItem>
</file>

<file path=customXml/itemProps28.xml><?xml version="1.0" encoding="utf-8"?>
<ds:datastoreItem xmlns:ds="http://schemas.openxmlformats.org/officeDocument/2006/customXml" ds:itemID="{9268F47A-542F-45E2-8657-E80EC6E7BA2C}">
  <ds:schemaRefs>
    <ds:schemaRef ds:uri="ESRI.ArcGIS.Mapping.OfficeIntegration.PowerPointInfo"/>
  </ds:schemaRefs>
</ds:datastoreItem>
</file>

<file path=customXml/itemProps29.xml><?xml version="1.0" encoding="utf-8"?>
<ds:datastoreItem xmlns:ds="http://schemas.openxmlformats.org/officeDocument/2006/customXml" ds:itemID="{590A59A4-A114-4F73-8AA4-457CA457437E}">
  <ds:schemaRefs>
    <ds:schemaRef ds:uri="ESRI.ArcGIS.Mapping.OfficeIntegration.PowerPointInfo"/>
  </ds:schemaRefs>
</ds:datastoreItem>
</file>

<file path=customXml/itemProps3.xml><?xml version="1.0" encoding="utf-8"?>
<ds:datastoreItem xmlns:ds="http://schemas.openxmlformats.org/officeDocument/2006/customXml" ds:itemID="{E137D11C-6202-4CB1-AADA-BCD80FDE1867}">
  <ds:schemaRefs>
    <ds:schemaRef ds:uri="ESRI.ArcGIS.Mapping.OfficeIntegration.PowerPointInfo"/>
  </ds:schemaRefs>
</ds:datastoreItem>
</file>

<file path=customXml/itemProps30.xml><?xml version="1.0" encoding="utf-8"?>
<ds:datastoreItem xmlns:ds="http://schemas.openxmlformats.org/officeDocument/2006/customXml" ds:itemID="{04AB9041-2348-4CDE-B3D6-99520F245934}">
  <ds:schemaRefs>
    <ds:schemaRef ds:uri="ESRI.ArcGIS.Mapping.OfficeIntegration.PowerPointInfo"/>
  </ds:schemaRefs>
</ds:datastoreItem>
</file>

<file path=customXml/itemProps31.xml><?xml version="1.0" encoding="utf-8"?>
<ds:datastoreItem xmlns:ds="http://schemas.openxmlformats.org/officeDocument/2006/customXml" ds:itemID="{745E7269-65DB-4BE7-91B8-72521EAD680B}">
  <ds:schemaRefs>
    <ds:schemaRef ds:uri="ESRI.ArcGIS.Mapping.OfficeIntegration.PowerPointInfo"/>
  </ds:schemaRefs>
</ds:datastoreItem>
</file>

<file path=customXml/itemProps32.xml><?xml version="1.0" encoding="utf-8"?>
<ds:datastoreItem xmlns:ds="http://schemas.openxmlformats.org/officeDocument/2006/customXml" ds:itemID="{F6889763-90E2-43CD-AD96-4011F2046D28}">
  <ds:schemaRefs>
    <ds:schemaRef ds:uri="ESRI.ArcGIS.Mapping.OfficeIntegration.PowerPointInfo"/>
  </ds:schemaRefs>
</ds:datastoreItem>
</file>

<file path=customXml/itemProps33.xml><?xml version="1.0" encoding="utf-8"?>
<ds:datastoreItem xmlns:ds="http://schemas.openxmlformats.org/officeDocument/2006/customXml" ds:itemID="{95E66634-94E5-423A-B071-4B6A3689836E}">
  <ds:schemaRefs>
    <ds:schemaRef ds:uri="ESRI.ArcGIS.Mapping.OfficeIntegration.PowerPointInfo"/>
  </ds:schemaRefs>
</ds:datastoreItem>
</file>

<file path=customXml/itemProps34.xml><?xml version="1.0" encoding="utf-8"?>
<ds:datastoreItem xmlns:ds="http://schemas.openxmlformats.org/officeDocument/2006/customXml" ds:itemID="{ADC53D93-4A0C-470A-B321-33A46EDB9F4D}">
  <ds:schemaRefs>
    <ds:schemaRef ds:uri="ESRI.ArcGIS.Mapping.OfficeIntegration.PowerPointInfo"/>
  </ds:schemaRefs>
</ds:datastoreItem>
</file>

<file path=customXml/itemProps35.xml><?xml version="1.0" encoding="utf-8"?>
<ds:datastoreItem xmlns:ds="http://schemas.openxmlformats.org/officeDocument/2006/customXml" ds:itemID="{C25AD873-1C87-4D91-90A9-4E5F88E00B77}">
  <ds:schemaRefs>
    <ds:schemaRef ds:uri="ESRI.ArcGIS.Mapping.OfficeIntegration.PowerPointInfo"/>
  </ds:schemaRefs>
</ds:datastoreItem>
</file>

<file path=customXml/itemProps36.xml><?xml version="1.0" encoding="utf-8"?>
<ds:datastoreItem xmlns:ds="http://schemas.openxmlformats.org/officeDocument/2006/customXml" ds:itemID="{11345C0E-96A6-4E3B-BCD5-544F51B81E03}">
  <ds:schemaRefs>
    <ds:schemaRef ds:uri="ESRI.ArcGIS.Mapping.OfficeIntegration.PowerPointInfo"/>
  </ds:schemaRefs>
</ds:datastoreItem>
</file>

<file path=customXml/itemProps37.xml><?xml version="1.0" encoding="utf-8"?>
<ds:datastoreItem xmlns:ds="http://schemas.openxmlformats.org/officeDocument/2006/customXml" ds:itemID="{004F23D6-9E14-4F05-99BE-97CAD2338DD4}">
  <ds:schemaRefs>
    <ds:schemaRef ds:uri="ESRI.ArcGIS.Mapping.OfficeIntegration.PowerPointInfo"/>
  </ds:schemaRefs>
</ds:datastoreItem>
</file>

<file path=customXml/itemProps38.xml><?xml version="1.0" encoding="utf-8"?>
<ds:datastoreItem xmlns:ds="http://schemas.openxmlformats.org/officeDocument/2006/customXml" ds:itemID="{FF14606D-D24D-4E4C-818A-CE05C6910CDE}">
  <ds:schemaRefs>
    <ds:schemaRef ds:uri="ESRI.ArcGIS.Mapping.OfficeIntegration.PowerPointInfo"/>
  </ds:schemaRefs>
</ds:datastoreItem>
</file>

<file path=customXml/itemProps39.xml><?xml version="1.0" encoding="utf-8"?>
<ds:datastoreItem xmlns:ds="http://schemas.openxmlformats.org/officeDocument/2006/customXml" ds:itemID="{B74FF17F-BA56-4CD4-9417-4F7B9E072693}">
  <ds:schemaRefs>
    <ds:schemaRef ds:uri="ESRI.ArcGIS.Mapping.OfficeIntegration.PowerPointInfo"/>
  </ds:schemaRefs>
</ds:datastoreItem>
</file>

<file path=customXml/itemProps4.xml><?xml version="1.0" encoding="utf-8"?>
<ds:datastoreItem xmlns:ds="http://schemas.openxmlformats.org/officeDocument/2006/customXml" ds:itemID="{B2406198-C908-41DB-98B8-A32801FAE7B8}">
  <ds:schemaRefs>
    <ds:schemaRef ds:uri="ESRI.ArcGIS.Mapping.OfficeIntegration.PowerPointInfo"/>
  </ds:schemaRefs>
</ds:datastoreItem>
</file>

<file path=customXml/itemProps40.xml><?xml version="1.0" encoding="utf-8"?>
<ds:datastoreItem xmlns:ds="http://schemas.openxmlformats.org/officeDocument/2006/customXml" ds:itemID="{E208EF54-0639-4408-9095-38562D31DE01}">
  <ds:schemaRefs>
    <ds:schemaRef ds:uri="ESRI.ArcGIS.Mapping.OfficeIntegration.PowerPointInfo"/>
  </ds:schemaRefs>
</ds:datastoreItem>
</file>

<file path=customXml/itemProps41.xml><?xml version="1.0" encoding="utf-8"?>
<ds:datastoreItem xmlns:ds="http://schemas.openxmlformats.org/officeDocument/2006/customXml" ds:itemID="{36CF6711-C795-4A46-9AC3-2DDDC0A98475}">
  <ds:schemaRefs>
    <ds:schemaRef ds:uri="ESRI.ArcGIS.Mapping.OfficeIntegration.PowerPointInfo"/>
  </ds:schemaRefs>
</ds:datastoreItem>
</file>

<file path=customXml/itemProps42.xml><?xml version="1.0" encoding="utf-8"?>
<ds:datastoreItem xmlns:ds="http://schemas.openxmlformats.org/officeDocument/2006/customXml" ds:itemID="{970C2A35-9838-4843-9F6B-92CF730FEAF4}">
  <ds:schemaRefs>
    <ds:schemaRef ds:uri="ESRI.ArcGIS.Mapping.OfficeIntegration.PowerPointInfo"/>
  </ds:schemaRefs>
</ds:datastoreItem>
</file>

<file path=customXml/itemProps43.xml><?xml version="1.0" encoding="utf-8"?>
<ds:datastoreItem xmlns:ds="http://schemas.openxmlformats.org/officeDocument/2006/customXml" ds:itemID="{88E7B254-BB87-42B2-A789-3467A4F9E0A4}">
  <ds:schemaRefs>
    <ds:schemaRef ds:uri="ESRI.ArcGIS.Mapping.OfficeIntegration.PowerPointInfo"/>
  </ds:schemaRefs>
</ds:datastoreItem>
</file>

<file path=customXml/itemProps44.xml><?xml version="1.0" encoding="utf-8"?>
<ds:datastoreItem xmlns:ds="http://schemas.openxmlformats.org/officeDocument/2006/customXml" ds:itemID="{DC2D6182-5E09-4B47-989E-2A7A742ECBF8}">
  <ds:schemaRefs>
    <ds:schemaRef ds:uri="ESRI.ArcGIS.Mapping.OfficeIntegration.PowerPointInfo"/>
  </ds:schemaRefs>
</ds:datastoreItem>
</file>

<file path=customXml/itemProps45.xml><?xml version="1.0" encoding="utf-8"?>
<ds:datastoreItem xmlns:ds="http://schemas.openxmlformats.org/officeDocument/2006/customXml" ds:itemID="{7BE5D244-4502-4483-B313-165193B47718}">
  <ds:schemaRefs>
    <ds:schemaRef ds:uri="ESRI.ArcGIS.Mapping.OfficeIntegration.PowerPointInfo"/>
  </ds:schemaRefs>
</ds:datastoreItem>
</file>

<file path=customXml/itemProps46.xml><?xml version="1.0" encoding="utf-8"?>
<ds:datastoreItem xmlns:ds="http://schemas.openxmlformats.org/officeDocument/2006/customXml" ds:itemID="{06978FA8-8218-4C81-A3D7-5FAA9D620502}">
  <ds:schemaRefs>
    <ds:schemaRef ds:uri="ESRI.ArcGIS.Mapping.OfficeIntegration.PowerPointInfo"/>
  </ds:schemaRefs>
</ds:datastoreItem>
</file>

<file path=customXml/itemProps47.xml><?xml version="1.0" encoding="utf-8"?>
<ds:datastoreItem xmlns:ds="http://schemas.openxmlformats.org/officeDocument/2006/customXml" ds:itemID="{BCEA3F59-8567-4FCB-8DEC-0B75BC85250C}">
  <ds:schemaRefs>
    <ds:schemaRef ds:uri="ESRI.ArcGIS.Mapping.OfficeIntegration.PowerPointInfo"/>
  </ds:schemaRefs>
</ds:datastoreItem>
</file>

<file path=customXml/itemProps48.xml><?xml version="1.0" encoding="utf-8"?>
<ds:datastoreItem xmlns:ds="http://schemas.openxmlformats.org/officeDocument/2006/customXml" ds:itemID="{C83FF631-8488-46A0-831A-95C40A7CDB69}">
  <ds:schemaRefs>
    <ds:schemaRef ds:uri="ESRI.ArcGIS.Mapping.OfficeIntegration.PowerPointInfo"/>
  </ds:schemaRefs>
</ds:datastoreItem>
</file>

<file path=customXml/itemProps49.xml><?xml version="1.0" encoding="utf-8"?>
<ds:datastoreItem xmlns:ds="http://schemas.openxmlformats.org/officeDocument/2006/customXml" ds:itemID="{936533F2-6458-4BDB-B80D-B4A4CAE15B56}">
  <ds:schemaRefs>
    <ds:schemaRef ds:uri="ESRI.ArcGIS.Mapping.OfficeIntegration.PowerPointInfo"/>
  </ds:schemaRefs>
</ds:datastoreItem>
</file>

<file path=customXml/itemProps5.xml><?xml version="1.0" encoding="utf-8"?>
<ds:datastoreItem xmlns:ds="http://schemas.openxmlformats.org/officeDocument/2006/customXml" ds:itemID="{D48CD23D-125C-41F3-8637-66E8A53256EE}">
  <ds:schemaRefs>
    <ds:schemaRef ds:uri="ESRI.ArcGIS.Mapping.OfficeIntegration.PowerPointInfo"/>
  </ds:schemaRefs>
</ds:datastoreItem>
</file>

<file path=customXml/itemProps50.xml><?xml version="1.0" encoding="utf-8"?>
<ds:datastoreItem xmlns:ds="http://schemas.openxmlformats.org/officeDocument/2006/customXml" ds:itemID="{935AE7F5-F733-494B-B3C0-96C0533D7933}">
  <ds:schemaRefs>
    <ds:schemaRef ds:uri="ESRI.ArcGIS.Mapping.OfficeIntegration.PowerPointInfo"/>
  </ds:schemaRefs>
</ds:datastoreItem>
</file>

<file path=customXml/itemProps51.xml><?xml version="1.0" encoding="utf-8"?>
<ds:datastoreItem xmlns:ds="http://schemas.openxmlformats.org/officeDocument/2006/customXml" ds:itemID="{E02D9F55-DD86-429D-85E1-CD5EA92841A4}">
  <ds:schemaRefs>
    <ds:schemaRef ds:uri="ESRI.ArcGIS.Mapping.OfficeIntegration.PowerPointInfo"/>
  </ds:schemaRefs>
</ds:datastoreItem>
</file>

<file path=customXml/itemProps52.xml><?xml version="1.0" encoding="utf-8"?>
<ds:datastoreItem xmlns:ds="http://schemas.openxmlformats.org/officeDocument/2006/customXml" ds:itemID="{9F793E8D-0C27-4678-8F03-EBEC37725AB7}">
  <ds:schemaRefs>
    <ds:schemaRef ds:uri="ESRI.ArcGIS.Mapping.OfficeIntegration.PowerPointInfo"/>
  </ds:schemaRefs>
</ds:datastoreItem>
</file>

<file path=customXml/itemProps53.xml><?xml version="1.0" encoding="utf-8"?>
<ds:datastoreItem xmlns:ds="http://schemas.openxmlformats.org/officeDocument/2006/customXml" ds:itemID="{295FB7E4-3980-4430-8770-97B354081020}">
  <ds:schemaRefs>
    <ds:schemaRef ds:uri="ESRI.ArcGIS.Mapping.OfficeIntegration.PowerPointInfo"/>
  </ds:schemaRefs>
</ds:datastoreItem>
</file>

<file path=customXml/itemProps54.xml><?xml version="1.0" encoding="utf-8"?>
<ds:datastoreItem xmlns:ds="http://schemas.openxmlformats.org/officeDocument/2006/customXml" ds:itemID="{C38E5482-89AE-4201-98F9-322B14D59126}">
  <ds:schemaRefs>
    <ds:schemaRef ds:uri="ESRI.ArcGIS.Mapping.OfficeIntegration.PowerPointInfo"/>
  </ds:schemaRefs>
</ds:datastoreItem>
</file>

<file path=customXml/itemProps55.xml><?xml version="1.0" encoding="utf-8"?>
<ds:datastoreItem xmlns:ds="http://schemas.openxmlformats.org/officeDocument/2006/customXml" ds:itemID="{6B118EFC-069E-4E7A-BF47-78C9EF32191D}">
  <ds:schemaRefs>
    <ds:schemaRef ds:uri="ESRI.ArcGIS.Mapping.OfficeIntegration.PowerPointInfo"/>
  </ds:schemaRefs>
</ds:datastoreItem>
</file>

<file path=customXml/itemProps56.xml><?xml version="1.0" encoding="utf-8"?>
<ds:datastoreItem xmlns:ds="http://schemas.openxmlformats.org/officeDocument/2006/customXml" ds:itemID="{58D84546-EA33-4199-A147-84DC6AD0693F}">
  <ds:schemaRefs>
    <ds:schemaRef ds:uri="ESRI.ArcGIS.Mapping.OfficeIntegration.PowerPointInfo"/>
  </ds:schemaRefs>
</ds:datastoreItem>
</file>

<file path=customXml/itemProps57.xml><?xml version="1.0" encoding="utf-8"?>
<ds:datastoreItem xmlns:ds="http://schemas.openxmlformats.org/officeDocument/2006/customXml" ds:itemID="{95F4CCDA-E01F-490C-97A6-10B3529C3BBB}">
  <ds:schemaRefs>
    <ds:schemaRef ds:uri="ESRI.ArcGIS.Mapping.OfficeIntegration.PowerPointInfo"/>
  </ds:schemaRefs>
</ds:datastoreItem>
</file>

<file path=customXml/itemProps58.xml><?xml version="1.0" encoding="utf-8"?>
<ds:datastoreItem xmlns:ds="http://schemas.openxmlformats.org/officeDocument/2006/customXml" ds:itemID="{99FB47A0-3493-48F5-A6BF-DB67D268585A}">
  <ds:schemaRefs>
    <ds:schemaRef ds:uri="ESRI.ArcGIS.Mapping.OfficeIntegration.PowerPointInfo"/>
  </ds:schemaRefs>
</ds:datastoreItem>
</file>

<file path=customXml/itemProps59.xml><?xml version="1.0" encoding="utf-8"?>
<ds:datastoreItem xmlns:ds="http://schemas.openxmlformats.org/officeDocument/2006/customXml" ds:itemID="{96434C3F-D22E-44AC-AF98-CB8EFE7D7DED}">
  <ds:schemaRefs>
    <ds:schemaRef ds:uri="ESRI.ArcGIS.Mapping.OfficeIntegration.PowerPointInfo"/>
  </ds:schemaRefs>
</ds:datastoreItem>
</file>

<file path=customXml/itemProps6.xml><?xml version="1.0" encoding="utf-8"?>
<ds:datastoreItem xmlns:ds="http://schemas.openxmlformats.org/officeDocument/2006/customXml" ds:itemID="{ADFCF451-059E-4BAB-8BB6-CB8E5EE0FEEB}">
  <ds:schemaRefs>
    <ds:schemaRef ds:uri="ESRI.ArcGIS.Mapping.OfficeIntegration.PowerPointInfo"/>
  </ds:schemaRefs>
</ds:datastoreItem>
</file>

<file path=customXml/itemProps60.xml><?xml version="1.0" encoding="utf-8"?>
<ds:datastoreItem xmlns:ds="http://schemas.openxmlformats.org/officeDocument/2006/customXml" ds:itemID="{620E9341-6332-4474-B7D8-263217938424}">
  <ds:schemaRefs>
    <ds:schemaRef ds:uri="ESRI.ArcGIS.Mapping.OfficeIntegration.PowerPointInfo"/>
  </ds:schemaRefs>
</ds:datastoreItem>
</file>

<file path=customXml/itemProps61.xml><?xml version="1.0" encoding="utf-8"?>
<ds:datastoreItem xmlns:ds="http://schemas.openxmlformats.org/officeDocument/2006/customXml" ds:itemID="{F74943A2-3762-461F-ACB1-D85862DB3451}">
  <ds:schemaRefs>
    <ds:schemaRef ds:uri="ESRI.ArcGIS.Mapping.OfficeIntegration.PowerPointInfo"/>
  </ds:schemaRefs>
</ds:datastoreItem>
</file>

<file path=customXml/itemProps62.xml><?xml version="1.0" encoding="utf-8"?>
<ds:datastoreItem xmlns:ds="http://schemas.openxmlformats.org/officeDocument/2006/customXml" ds:itemID="{1AA66412-C7A7-4A69-834E-58F18619B088}">
  <ds:schemaRefs>
    <ds:schemaRef ds:uri="ESRI.ArcGIS.Mapping.OfficeIntegration.PowerPointInfo"/>
  </ds:schemaRefs>
</ds:datastoreItem>
</file>

<file path=customXml/itemProps63.xml><?xml version="1.0" encoding="utf-8"?>
<ds:datastoreItem xmlns:ds="http://schemas.openxmlformats.org/officeDocument/2006/customXml" ds:itemID="{E15461EF-0A5F-43D1-B5D6-2CD714A013D7}">
  <ds:schemaRefs>
    <ds:schemaRef ds:uri="ESRI.ArcGIS.Mapping.OfficeIntegration.PowerPointInfo"/>
  </ds:schemaRefs>
</ds:datastoreItem>
</file>

<file path=customXml/itemProps64.xml><?xml version="1.0" encoding="utf-8"?>
<ds:datastoreItem xmlns:ds="http://schemas.openxmlformats.org/officeDocument/2006/customXml" ds:itemID="{32DAD819-542E-4DE6-8F2C-B962AB8B01D7}">
  <ds:schemaRefs>
    <ds:schemaRef ds:uri="ESRI.ArcGIS.Mapping.OfficeIntegration.PowerPointInfo"/>
  </ds:schemaRefs>
</ds:datastoreItem>
</file>

<file path=customXml/itemProps65.xml><?xml version="1.0" encoding="utf-8"?>
<ds:datastoreItem xmlns:ds="http://schemas.openxmlformats.org/officeDocument/2006/customXml" ds:itemID="{B2597A0C-0ABB-44B5-AC5D-1D1835B16AF4}">
  <ds:schemaRefs>
    <ds:schemaRef ds:uri="ESRI.ArcGIS.Mapping.OfficeIntegration.PowerPointInfo"/>
  </ds:schemaRefs>
</ds:datastoreItem>
</file>

<file path=customXml/itemProps66.xml><?xml version="1.0" encoding="utf-8"?>
<ds:datastoreItem xmlns:ds="http://schemas.openxmlformats.org/officeDocument/2006/customXml" ds:itemID="{5FE037D4-E2D9-4C24-8590-FDF50CC3E0AC}">
  <ds:schemaRefs>
    <ds:schemaRef ds:uri="ESRI.ArcGIS.Mapping.OfficeIntegration.PowerPointInfo"/>
  </ds:schemaRefs>
</ds:datastoreItem>
</file>

<file path=customXml/itemProps7.xml><?xml version="1.0" encoding="utf-8"?>
<ds:datastoreItem xmlns:ds="http://schemas.openxmlformats.org/officeDocument/2006/customXml" ds:itemID="{5131881A-D7B5-4828-A000-DD114677B062}">
  <ds:schemaRefs>
    <ds:schemaRef ds:uri="ESRI.ArcGIS.Mapping.OfficeIntegration.PowerPointInfo"/>
  </ds:schemaRefs>
</ds:datastoreItem>
</file>

<file path=customXml/itemProps8.xml><?xml version="1.0" encoding="utf-8"?>
<ds:datastoreItem xmlns:ds="http://schemas.openxmlformats.org/officeDocument/2006/customXml" ds:itemID="{54524810-DF3F-41CA-933C-8B17BB1E28AD}">
  <ds:schemaRefs>
    <ds:schemaRef ds:uri="ESRI.ArcGIS.Mapping.OfficeIntegration.PowerPointInfo"/>
  </ds:schemaRefs>
</ds:datastoreItem>
</file>

<file path=customXml/itemProps9.xml><?xml version="1.0" encoding="utf-8"?>
<ds:datastoreItem xmlns:ds="http://schemas.openxmlformats.org/officeDocument/2006/customXml" ds:itemID="{7E078ED5-E1BB-4605-864A-B4404BDEE3D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Facet</Template>
  <TotalTime>1334</TotalTime>
  <Words>1403</Words>
  <Application>Microsoft Macintosh PowerPoint</Application>
  <PresentationFormat>On-screen Show (4:3)</PresentationFormat>
  <Paragraphs>268</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ＭＳ Ｐゴシック</vt:lpstr>
      <vt:lpstr>Trebuchet MS</vt:lpstr>
      <vt:lpstr>Wingdings 3</vt:lpstr>
      <vt:lpstr>Facet</vt:lpstr>
      <vt:lpstr>Updates to the Federal Worker Protection Standard</vt:lpstr>
      <vt:lpstr>Goals of the Revised WPS</vt:lpstr>
      <vt:lpstr>The Principles of the Worker Protection Standard</vt:lpstr>
      <vt:lpstr>Rules Meant to Inform</vt:lpstr>
      <vt:lpstr>Rules Meant to Inform Updates to Pesticide Safety Training</vt:lpstr>
      <vt:lpstr>Rules Meant to Inform Updates for Trainers / Training of Handlers or Workers</vt:lpstr>
      <vt:lpstr>Rules Meant to Inform Updates to Posted Safety Information</vt:lpstr>
      <vt:lpstr>Rules Meant to Inform Updates to Pesticide Recordkeeping</vt:lpstr>
      <vt:lpstr>Rules Meant to Inform Updates for Pesticide Application Posting</vt:lpstr>
      <vt:lpstr>Rules Meant to Protect</vt:lpstr>
      <vt:lpstr>Updates to Rules Meant to Protect Minimum Age</vt:lpstr>
      <vt:lpstr>Updates to Rules Meant to Protect Application Exclusion Zone</vt:lpstr>
      <vt:lpstr>PowerPoint Presentation</vt:lpstr>
      <vt:lpstr>PowerPoint Presentation</vt:lpstr>
      <vt:lpstr>PowerPoint Presentation</vt:lpstr>
      <vt:lpstr>Updates to Rules Meant to Protect Early Entry Workers</vt:lpstr>
      <vt:lpstr>Updates to Rules Meant to Protect Respiratory Protection</vt:lpstr>
      <vt:lpstr>Rules Meant to Mitigate</vt:lpstr>
      <vt:lpstr>Updates to Rules Meant to Mitigate Decontamination Supplies</vt:lpstr>
      <vt:lpstr>Updates to Rules Meant to Mitigate Information to Medical Personnel</vt:lpstr>
      <vt:lpstr>Implementation Timeline</vt:lpstr>
      <vt:lpstr>Resources </vt:lpstr>
      <vt:lpstr>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to the Federal Worker Protection Standard</dc:title>
  <dc:creator>Derrick Terada</dc:creator>
  <cp:lastModifiedBy>Microsoft Office User</cp:lastModifiedBy>
  <cp:revision>112</cp:revision>
  <dcterms:created xsi:type="dcterms:W3CDTF">2016-05-25T19:31:24Z</dcterms:created>
  <dcterms:modified xsi:type="dcterms:W3CDTF">2016-06-08T18:20:19Z</dcterms:modified>
</cp:coreProperties>
</file>